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56" r:id="rId3"/>
    <p:sldId id="261" r:id="rId4"/>
    <p:sldId id="263" r:id="rId5"/>
    <p:sldId id="258" r:id="rId6"/>
    <p:sldId id="259" r:id="rId7"/>
    <p:sldId id="265" r:id="rId8"/>
    <p:sldId id="266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23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8477-1357-4E9A-B028-D82EA17B0BC8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1F42D-26D8-4ADB-B661-BB02B5CD3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3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 – выносное облако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1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 – выносное облако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4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Триггеры – буквы на горизонталях в выделенных словах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4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 – выносное облако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0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Триггер – выносное облако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Смайлики можно прикреплять</a:t>
            </a:r>
            <a:r>
              <a:rPr lang="ru-RU" baseline="0" dirty="0" smtClean="0"/>
              <a:t> магнитами или использовать Интерактивную Доску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1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1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9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5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0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CFF97C-9CE4-4D57-AAC6-973DF947D91B}" type="datetimeFigureOut">
              <a:rPr lang="ru-RU" smtClean="0">
                <a:solidFill>
                  <a:srgbClr val="073E87"/>
                </a:solidFill>
              </a:rPr>
              <a:pPr/>
              <a:t>12.12.2016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FC9974-98E2-4435-9AEF-60ED1E9364C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ebus1.com/index.php?item=rebus_generator&amp;slovo=%C8%CD%D4%CE%D0%CC%C0%D6%C8%C8&amp;skip=1&amp;mode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602" y="1732223"/>
            <a:ext cx="738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sz="2400" dirty="0" smtClean="0"/>
              <a:t>Интерактивные материалы к </a:t>
            </a:r>
            <a:r>
              <a:rPr lang="ru-RU" sz="2400" dirty="0"/>
              <a:t>уроку </a:t>
            </a:r>
            <a:r>
              <a:rPr lang="ru-RU" sz="2400" dirty="0" smtClean="0"/>
              <a:t>информатики  во 2 классе</a:t>
            </a:r>
          </a:p>
          <a:p>
            <a:pPr marL="44450" algn="ctr"/>
            <a:r>
              <a:rPr lang="ru-RU" sz="2400" dirty="0" smtClean="0"/>
              <a:t>по теме </a:t>
            </a:r>
            <a:r>
              <a:rPr lang="ru-RU" altLang="ru-RU" sz="2400" b="1" dirty="0" smtClean="0"/>
              <a:t>«Источники информации»</a:t>
            </a:r>
            <a:endParaRPr lang="ru-RU" alt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2976"/>
            <a:ext cx="76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информатики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</a:t>
            </a:r>
            <a:r>
              <a:rPr lang="ru-RU" altLang="ru-RU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err="1"/>
              <a:t>Арбаты</a:t>
            </a:r>
            <a:r>
              <a:rPr lang="ru-RU" altLang="ru-RU" dirty="0"/>
              <a:t> – </a:t>
            </a:r>
            <a:r>
              <a:rPr lang="ru-RU" altLang="ru-RU" dirty="0" smtClean="0"/>
              <a:t>2016г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44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Литература  и Источники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3450696"/>
          </a:xfrm>
        </p:spPr>
        <p:txBody>
          <a:bodyPr>
            <a:normAutofit lnSpcReduction="10000"/>
          </a:bodyPr>
          <a:lstStyle/>
          <a:p>
            <a:pPr marL="514350" indent="-514350" algn="just">
              <a:buClrTx/>
              <a:buFont typeface="+mj-lt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Матвеева Н.В. Информатика : учебник для 2 класса : в 2 ч. ч.1/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Н.В.Матвеева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Е.Н.Челак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Н.К.Конопатова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– М. : БИНОМ. Лаборатория знаний, 2012. – 80с. </a:t>
            </a:r>
            <a:r>
              <a:rPr lang="ru-RU" altLang="ru-RU" dirty="0" smtClean="0">
                <a:solidFill>
                  <a:schemeClr val="tx1"/>
                </a:solidFill>
              </a:rPr>
              <a:t>: ил.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Матвеева Н.В. Информатика :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тетрадь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2 класса : в 2 ч. ч.1/</a:t>
            </a:r>
            <a:r>
              <a:rPr lang="ru-RU" alt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Н.В.Матвеева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Е.Н.Челак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Н.К.Конопатова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– М. : БИНОМ. Лаборатория знаний,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2014.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56с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>
                <a:solidFill>
                  <a:schemeClr val="tx1"/>
                </a:solidFill>
              </a:rPr>
              <a:t>: ил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ребуса: </a:t>
            </a:r>
            <a:r>
              <a:rPr lang="en-US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rebus1.com/index.php?item=rebus_generator&amp;slovo</a:t>
            </a:r>
            <a:r>
              <a:rPr lang="en-US" dirty="0">
                <a:solidFill>
                  <a:schemeClr val="tx1"/>
                </a:solidFill>
                <a:hlinkClick r:id="rId2"/>
              </a:rPr>
              <a:t>=%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C8%CD%D4%CE%D0%CC%C0%D6%C8%C8&amp;skip=1&amp;mode=0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Tx/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56000"/>
            <a:ext cx="8640960" cy="2249264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3200" b="1" dirty="0" smtClean="0">
                <a:hlinkClick r:id="rId2" action="ppaction://hlinksldjump"/>
              </a:rPr>
              <a:t>Ребус «Источники информации»</a:t>
            </a:r>
            <a:endParaRPr lang="ru-RU" sz="32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200" b="1" dirty="0" smtClean="0">
                <a:hlinkClick r:id="rId3" action="ppaction://hlinksldjump"/>
              </a:rPr>
              <a:t>Кроссворд «Виды информации»</a:t>
            </a:r>
            <a:r>
              <a:rPr lang="ru-RU" sz="3200" b="1" dirty="0" smtClean="0"/>
              <a:t>  - по восприятию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200" b="1" dirty="0" smtClean="0">
                <a:hlinkClick r:id="rId4" action="ppaction://hlinksldjump"/>
              </a:rPr>
              <a:t>Подумай…</a:t>
            </a:r>
            <a:endParaRPr lang="ru-RU" sz="32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200" b="1" dirty="0" smtClean="0">
                <a:hlinkClick r:id="rId5" action="ppaction://hlinksldjump"/>
              </a:rPr>
              <a:t>Лестница моих успехов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0247" y="1772816"/>
            <a:ext cx="7683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информации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25990" y="5207972"/>
            <a:ext cx="179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очки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749" y="5207972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лист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3285" y="5207972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киви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7584" y="5737869"/>
            <a:ext cx="386339" cy="9341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Выноска-облако 17"/>
          <p:cNvSpPr/>
          <p:nvPr/>
        </p:nvSpPr>
        <p:spPr>
          <a:xfrm>
            <a:off x="7623366" y="474240"/>
            <a:ext cx="1152128" cy="762471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41127" y="5750323"/>
            <a:ext cx="695169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9" y="2348962"/>
            <a:ext cx="82375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38472" y="345430"/>
            <a:ext cx="6466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бы это значило?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23030" y="5241974"/>
            <a:ext cx="41035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1782" y="4833002"/>
            <a:ext cx="7632848" cy="1569660"/>
          </a:xfrm>
          <a:prstGeom prst="rect">
            <a:avLst/>
          </a:prstGeom>
          <a:solidFill>
            <a:srgbClr val="6076B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96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источники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073108" y="6475648"/>
            <a:ext cx="550258" cy="332656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2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42429" y="4869160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кофе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4869160"/>
            <a:ext cx="1853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один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825440"/>
            <a:ext cx="201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маша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7504" y="5399057"/>
            <a:ext cx="734513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Выноска-облако 17"/>
          <p:cNvSpPr/>
          <p:nvPr/>
        </p:nvSpPr>
        <p:spPr>
          <a:xfrm>
            <a:off x="7623366" y="474240"/>
            <a:ext cx="1152128" cy="762471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137435" y="5330825"/>
            <a:ext cx="695169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838472" y="345430"/>
            <a:ext cx="6466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бы это значило?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C:\Users\информатика\YandexDisk\Скриншоты\2016-12-04_23-22-0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44" y="2520788"/>
            <a:ext cx="3408184" cy="16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информатика\YandexDisk\Скриншоты\2016-12-04_23-20-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2" y="2580698"/>
            <a:ext cx="5716356" cy="15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42429" y="4869160"/>
            <a:ext cx="189346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err="1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ефок</a:t>
            </a:r>
            <a:endParaRPr lang="ru-RU" sz="5400" b="1" kern="0" spc="300" dirty="0" smtClean="0">
              <a:ln w="11430" cmpd="sng">
                <a:solidFill>
                  <a:srgbClr val="6076B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076B4">
                      <a:tint val="83000"/>
                      <a:shade val="100000"/>
                      <a:satMod val="200000"/>
                    </a:srgbClr>
                  </a:gs>
                  <a:gs pos="75000">
                    <a:srgbClr val="6076B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076B4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835696" y="5399057"/>
            <a:ext cx="367256" cy="14258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131840" y="5399057"/>
            <a:ext cx="367256" cy="14258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6" name="Прямоугольник 25"/>
          <p:cNvSpPr/>
          <p:nvPr/>
        </p:nvSpPr>
        <p:spPr>
          <a:xfrm>
            <a:off x="1838648" y="4875879"/>
            <a:ext cx="175666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5400" b="1" kern="0" spc="300" dirty="0" err="1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фо</a:t>
            </a:r>
            <a:endParaRPr lang="ru-RU" sz="5400" b="1" kern="0" spc="300" dirty="0" smtClean="0">
              <a:ln w="11430" cmpd="sng">
                <a:solidFill>
                  <a:srgbClr val="6076B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076B4">
                      <a:tint val="83000"/>
                      <a:shade val="100000"/>
                      <a:satMod val="200000"/>
                    </a:srgbClr>
                  </a:gs>
                  <a:gs pos="75000">
                    <a:srgbClr val="6076B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076B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95315" y="4825440"/>
            <a:ext cx="41035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67374" y="4780093"/>
            <a:ext cx="183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лицо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294455" y="5314966"/>
            <a:ext cx="437785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>
          <a:xfrm>
            <a:off x="7596336" y="5337544"/>
            <a:ext cx="437785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2" name="Прямоугольник 31"/>
          <p:cNvSpPr/>
          <p:nvPr/>
        </p:nvSpPr>
        <p:spPr>
          <a:xfrm>
            <a:off x="6267373" y="4782819"/>
            <a:ext cx="176674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err="1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ци</a:t>
            </a:r>
            <a:endParaRPr lang="ru-RU" sz="5400" b="1" kern="0" spc="300" dirty="0" smtClean="0">
              <a:ln w="11430" cmpd="sng">
                <a:solidFill>
                  <a:srgbClr val="6076B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076B4">
                      <a:tint val="83000"/>
                      <a:shade val="100000"/>
                      <a:satMod val="200000"/>
                    </a:srgbClr>
                  </a:gs>
                  <a:gs pos="75000">
                    <a:srgbClr val="6076B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076B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78071" y="4763353"/>
            <a:ext cx="41035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48" y="5014379"/>
            <a:ext cx="9144000" cy="1569660"/>
          </a:xfrm>
          <a:prstGeom prst="rect">
            <a:avLst/>
          </a:prstGeom>
          <a:solidFill>
            <a:srgbClr val="6076B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9600" b="1" kern="0" spc="300" dirty="0" smtClean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информации</a:t>
            </a: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0" name="Управляющая кнопка: домой 29">
            <a:hlinkClick r:id="rId5" action="ppaction://hlinksldjump" highlightClick="1"/>
          </p:cNvPr>
          <p:cNvSpPr/>
          <p:nvPr/>
        </p:nvSpPr>
        <p:spPr>
          <a:xfrm>
            <a:off x="7073108" y="6475648"/>
            <a:ext cx="550258" cy="332656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 animBg="1"/>
      <p:bldP spid="26" grpId="0" animBg="1"/>
      <p:bldP spid="23" grpId="0" animBg="1"/>
      <p:bldP spid="27" grpId="0"/>
      <p:bldP spid="32" grpId="0" animBg="1"/>
      <p:bldP spid="3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форматика\YandexDisk\Скриншоты\2016-12-04_23-22-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72" y="3270390"/>
            <a:ext cx="2272440" cy="10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нформатика\YandexDisk\Скриншоты\2016-12-04_23-20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3474"/>
            <a:ext cx="4248472" cy="11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38" y="435307"/>
            <a:ext cx="7616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бы это значило?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7623366" y="474240"/>
            <a:ext cx="1152128" cy="762471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2495"/>
            <a:ext cx="4992970" cy="1485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2833" y="5013176"/>
            <a:ext cx="9226833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0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Источники информации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7073108" y="6475648"/>
            <a:ext cx="550258" cy="332656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09669"/>
              </p:ext>
            </p:extLst>
          </p:nvPr>
        </p:nvGraphicFramePr>
        <p:xfrm>
          <a:off x="323528" y="260648"/>
          <a:ext cx="864096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44747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</a:t>
                      </a:r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Ф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</a:t>
                      </a:r>
                      <a:endParaRPr lang="ru-RU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</a:t>
                      </a:r>
                      <a:endParaRPr lang="ru-RU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</a:t>
                      </a:r>
                      <a:endParaRPr lang="ru-RU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1628800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070791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492896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996952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429000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903629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9997" y="4407685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92370" y="4797152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692696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636440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1132384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2103034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2520794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3009641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3399573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3903629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4365104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4797152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5229200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5733256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1636440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07089" y="1124744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07089" y="2564904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07089" y="2996952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7089" y="3429000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07089" y="3880447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07089" y="4365104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07089" y="2060848"/>
            <a:ext cx="432048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1670986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72200" y="1132384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372200" y="2078431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372200" y="2587401"/>
            <a:ext cx="432048" cy="4095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372200" y="3009641"/>
            <a:ext cx="432048" cy="4913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429000"/>
            <a:ext cx="432048" cy="4913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3899945"/>
            <a:ext cx="432048" cy="4913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372200" y="4359727"/>
            <a:ext cx="432048" cy="4913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72200" y="4825635"/>
            <a:ext cx="432048" cy="4913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72200" y="5235544"/>
            <a:ext cx="432048" cy="4913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236296" y="1670986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236296" y="1163330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36296" y="2068488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236296" y="2492896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236296" y="2975292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236296" y="3397989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236296" y="3880447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236296" y="4318479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236296" y="4779489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36296" y="5229200"/>
            <a:ext cx="432048" cy="496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4"/>
          <p:cNvSpPr txBox="1">
            <a:spLocks/>
          </p:cNvSpPr>
          <p:nvPr/>
        </p:nvSpPr>
        <p:spPr>
          <a:xfrm>
            <a:off x="367699" y="-171400"/>
            <a:ext cx="761692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р о с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 р 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5" name="Управляющая кнопка: домой 54">
            <a:hlinkClick r:id="rId3" action="ppaction://hlinksldjump" highlightClick="1"/>
          </p:cNvPr>
          <p:cNvSpPr/>
          <p:nvPr/>
        </p:nvSpPr>
        <p:spPr>
          <a:xfrm>
            <a:off x="7073108" y="6475648"/>
            <a:ext cx="550258" cy="332656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1" cy="435334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Что может быть для нас источником </a:t>
            </a:r>
            <a:r>
              <a:rPr lang="ru-RU" b="1" dirty="0" smtClean="0"/>
              <a:t>информации о том, что наступило лето:</a:t>
            </a:r>
          </a:p>
          <a:p>
            <a:pPr marL="1079500" lvl="1" indent="625475">
              <a:buFont typeface="Wingdings" pitchFamily="2" charset="2"/>
              <a:buChar char="q"/>
            </a:pPr>
            <a:r>
              <a:rPr lang="ru-RU" i="1" dirty="0" smtClean="0"/>
              <a:t>Яркое солнце</a:t>
            </a:r>
          </a:p>
          <a:p>
            <a:pPr marL="1079500" lvl="1" indent="625475">
              <a:buFont typeface="Wingdings" pitchFamily="2" charset="2"/>
              <a:buChar char="q"/>
            </a:pPr>
            <a:r>
              <a:rPr lang="ru-RU" i="1" dirty="0" smtClean="0"/>
              <a:t>Цвет листьев на деревьях</a:t>
            </a:r>
          </a:p>
          <a:p>
            <a:pPr marL="1079500" lvl="1" indent="625475">
              <a:buFont typeface="Wingdings" pitchFamily="2" charset="2"/>
              <a:buChar char="q"/>
            </a:pPr>
            <a:r>
              <a:rPr lang="ru-RU" i="1" dirty="0" smtClean="0"/>
              <a:t>Гром и молния</a:t>
            </a:r>
          </a:p>
          <a:p>
            <a:pPr marL="1079500" lvl="1" indent="625475">
              <a:buFont typeface="Wingdings" pitchFamily="2" charset="2"/>
              <a:buChar char="q"/>
            </a:pPr>
            <a:r>
              <a:rPr lang="ru-RU" i="1" dirty="0" smtClean="0"/>
              <a:t>Дата в календаре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Что может быть для нас источником информации о дереве (например, как оно называется):</a:t>
            </a:r>
          </a:p>
          <a:p>
            <a:pPr marL="1160463" lvl="1" indent="452438">
              <a:buFont typeface="Wingdings" pitchFamily="2" charset="2"/>
              <a:buChar char="q"/>
            </a:pPr>
            <a:r>
              <a:rPr lang="ru-RU" i="1" dirty="0" smtClean="0"/>
              <a:t>Форма листа</a:t>
            </a:r>
          </a:p>
          <a:p>
            <a:pPr marL="1160463" lvl="1" indent="452438">
              <a:buFont typeface="Wingdings" pitchFamily="2" charset="2"/>
              <a:buChar char="q"/>
            </a:pPr>
            <a:r>
              <a:rPr lang="ru-RU" i="1" dirty="0" smtClean="0"/>
              <a:t>Форма кроны</a:t>
            </a:r>
          </a:p>
          <a:p>
            <a:pPr marL="1160463" lvl="1" indent="452438">
              <a:buFont typeface="Wingdings" pitchFamily="2" charset="2"/>
              <a:buChar char="q"/>
            </a:pPr>
            <a:r>
              <a:rPr lang="ru-RU" i="1" dirty="0" smtClean="0"/>
              <a:t>Высота дерева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503027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Подумай…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500" y1="23000" x2="17500" y2="23000"/>
                        <a14:backgroundMark x1="18250" y1="20600" x2="18250" y2="20600"/>
                        <a14:backgroundMark x1="18250" y1="20600" x2="18250" y2="20600"/>
                        <a14:backgroundMark x1="28000" y1="3200" x2="28000" y2="3200"/>
                        <a14:backgroundMark x1="28000" y1="3200" x2="28000" y2="3200"/>
                        <a14:backgroundMark x1="28000" y1="3200" x2="28000" y2="3200"/>
                        <a14:backgroundMark x1="81250" y1="33200" x2="81250" y2="33200"/>
                        <a14:backgroundMark x1="81250" y1="33200" x2="81250" y2="33200"/>
                        <a14:backgroundMark x1="81250" y1="33200" x2="8125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31" y="2204864"/>
            <a:ext cx="1368152" cy="171019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732240" y="4869160"/>
            <a:ext cx="2160240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Проверим?</a:t>
            </a:r>
            <a:endParaRPr lang="ru-RU" sz="2000" b="1" dirty="0"/>
          </a:p>
        </p:txBody>
      </p:sp>
      <p:sp>
        <p:nvSpPr>
          <p:cNvPr id="7" name="Нашивка 6"/>
          <p:cNvSpPr/>
          <p:nvPr/>
        </p:nvSpPr>
        <p:spPr>
          <a:xfrm rot="5400000">
            <a:off x="1403648" y="2915943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430737" y="3284984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1430737" y="3634728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1430737" y="4725144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1430737" y="5085184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7073108" y="6475648"/>
            <a:ext cx="550258" cy="332656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1" cy="435334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b="1" dirty="0" smtClean="0"/>
              <a:t>Что может быть источником информации о погоде:</a:t>
            </a:r>
          </a:p>
          <a:p>
            <a:pPr marL="1522413" lvl="1" indent="450850">
              <a:buFont typeface="Wingdings" pitchFamily="2" charset="2"/>
              <a:buChar char="q"/>
            </a:pPr>
            <a:r>
              <a:rPr lang="ru-RU" i="1" dirty="0" smtClean="0"/>
              <a:t>Радио</a:t>
            </a:r>
          </a:p>
          <a:p>
            <a:pPr marL="1522413" lvl="1" indent="450850">
              <a:buFont typeface="Wingdings" pitchFamily="2" charset="2"/>
              <a:buChar char="q"/>
            </a:pPr>
            <a:r>
              <a:rPr lang="ru-RU" i="1" dirty="0" smtClean="0"/>
              <a:t>Книга</a:t>
            </a:r>
          </a:p>
          <a:p>
            <a:pPr marL="1522413" lvl="1" indent="450850">
              <a:buFont typeface="Wingdings" pitchFamily="2" charset="2"/>
              <a:buChar char="q"/>
            </a:pPr>
            <a:r>
              <a:rPr lang="ru-RU" i="1" dirty="0" smtClean="0"/>
              <a:t>Термометр</a:t>
            </a:r>
          </a:p>
          <a:p>
            <a:pPr marL="1522413" lvl="1" indent="450850">
              <a:buFont typeface="Wingdings" pitchFamily="2" charset="2"/>
              <a:buChar char="q"/>
            </a:pPr>
            <a:r>
              <a:rPr lang="ru-RU" i="1" dirty="0" smtClean="0"/>
              <a:t>Человек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b="1" dirty="0" smtClean="0"/>
              <a:t>Найди лишнее по смыслу слово:</a:t>
            </a:r>
          </a:p>
          <a:p>
            <a:pPr marL="1520825" lvl="1" indent="544513">
              <a:buFont typeface="Wingdings" pitchFamily="2" charset="2"/>
              <a:buChar char="q"/>
            </a:pPr>
            <a:r>
              <a:rPr lang="ru-RU" i="1" dirty="0"/>
              <a:t>Зелёное</a:t>
            </a:r>
          </a:p>
          <a:p>
            <a:pPr marL="1520825" lvl="1" indent="544513">
              <a:buFont typeface="Wingdings" pitchFamily="2" charset="2"/>
              <a:buChar char="q"/>
            </a:pPr>
            <a:r>
              <a:rPr lang="ru-RU" i="1" dirty="0"/>
              <a:t>Красное</a:t>
            </a:r>
          </a:p>
          <a:p>
            <a:pPr marL="1520825" lvl="1" indent="544513">
              <a:buFont typeface="Wingdings" pitchFamily="2" charset="2"/>
              <a:buChar char="q"/>
            </a:pPr>
            <a:r>
              <a:rPr lang="ru-RU" i="1" dirty="0"/>
              <a:t>Синее</a:t>
            </a:r>
          </a:p>
          <a:p>
            <a:pPr marL="1520825" lvl="1" indent="544513">
              <a:buFont typeface="Wingdings" pitchFamily="2" charset="2"/>
              <a:buChar char="q"/>
            </a:pPr>
            <a:r>
              <a:rPr lang="ru-RU" i="1" dirty="0"/>
              <a:t>Спелое</a:t>
            </a:r>
          </a:p>
          <a:p>
            <a:pPr marL="1520825" lvl="1" indent="544513">
              <a:buFont typeface="Wingdings" pitchFamily="2" charset="2"/>
              <a:buChar char="q"/>
            </a:pPr>
            <a:r>
              <a:rPr lang="ru-RU" i="1" dirty="0"/>
              <a:t>Бел</a:t>
            </a:r>
            <a:r>
              <a:rPr lang="ru-RU" i="1" dirty="0" smtClean="0"/>
              <a:t>ое </a:t>
            </a:r>
            <a:endParaRPr lang="ru-RU" i="1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503027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Подумай…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732240" y="4869160"/>
            <a:ext cx="2160240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Проверим?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500" y1="23000" x2="17500" y2="23000"/>
                        <a14:backgroundMark x1="18250" y1="20600" x2="18250" y2="20600"/>
                        <a14:backgroundMark x1="18250" y1="20600" x2="18250" y2="20600"/>
                        <a14:backgroundMark x1="28000" y1="3200" x2="28000" y2="3200"/>
                        <a14:backgroundMark x1="28000" y1="3200" x2="28000" y2="3200"/>
                        <a14:backgroundMark x1="28000" y1="3200" x2="28000" y2="3200"/>
                        <a14:backgroundMark x1="81250" y1="33200" x2="81250" y2="33200"/>
                        <a14:backgroundMark x1="81250" y1="33200" x2="81250" y2="33200"/>
                        <a14:backgroundMark x1="81250" y1="33200" x2="8125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31" y="2204864"/>
            <a:ext cx="1368152" cy="171019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2190866"/>
            <a:ext cx="1584176" cy="37403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2852936"/>
            <a:ext cx="2088232" cy="37403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3284984"/>
            <a:ext cx="2088232" cy="37403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1680" y="5157192"/>
            <a:ext cx="2088232" cy="37403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073108" y="6475648"/>
            <a:ext cx="550258" cy="332656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503027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информатика\YandexDisk\Скриншоты\2016-03-28 02-13-39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16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073108" y="6475648"/>
            <a:ext cx="550258" cy="332656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93883" y="6425952"/>
            <a:ext cx="1199225" cy="43204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вперед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381</Words>
  <Application>Microsoft Office PowerPoint</Application>
  <PresentationFormat>Экран (4:3)</PresentationFormat>
  <Paragraphs>153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бы это значило?</vt:lpstr>
      <vt:lpstr>Презентация PowerPoint</vt:lpstr>
      <vt:lpstr>Подумай…</vt:lpstr>
      <vt:lpstr>Подумай…</vt:lpstr>
      <vt:lpstr>Рефлексия</vt:lpstr>
      <vt:lpstr>Литература  и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42</cp:revision>
  <dcterms:created xsi:type="dcterms:W3CDTF">2016-12-04T16:18:07Z</dcterms:created>
  <dcterms:modified xsi:type="dcterms:W3CDTF">2016-12-12T15:49:55Z</dcterms:modified>
</cp:coreProperties>
</file>