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6666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4B5A47-CDB9-4651-9A07-B18550039683}" type="datetimeFigureOut">
              <a:rPr lang="ru-RU" smtClean="0"/>
              <a:pPr/>
              <a:t>27.06.2010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C0AD52-3B8B-4416-8431-DBDDB3000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70C0"/>
                </a:solidFill>
                <a:latin typeface="+mj-lt"/>
              </a:rPr>
              <a:t>Тест</a:t>
            </a:r>
          </a:p>
          <a:p>
            <a:pPr algn="ctr"/>
            <a:r>
              <a:rPr lang="ru-RU" sz="9600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algn="ctr"/>
            <a:r>
              <a:rPr lang="ru-RU" sz="9600" dirty="0" smtClean="0">
                <a:solidFill>
                  <a:srgbClr val="0070C0"/>
                </a:solidFill>
                <a:latin typeface="+mj-lt"/>
              </a:rPr>
              <a:t>«Арктика»</a:t>
            </a:r>
            <a:endParaRPr lang="ru-RU" sz="96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557813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u="sng" dirty="0" smtClean="0">
                <a:solidFill>
                  <a:srgbClr val="0070C0"/>
                </a:solidFill>
              </a:rPr>
              <a:t>Природная зона арктических </a:t>
            </a:r>
            <a:endParaRPr lang="ru-RU" sz="2000" b="1" u="sng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ru-RU" sz="2000" b="1" u="sng" dirty="0" smtClean="0">
                <a:solidFill>
                  <a:srgbClr val="0070C0"/>
                </a:solidFill>
              </a:rPr>
              <a:t>пустынь </a:t>
            </a:r>
            <a:r>
              <a:rPr lang="ru-RU" sz="2000" b="1" u="sng" dirty="0" smtClean="0">
                <a:solidFill>
                  <a:srgbClr val="0070C0"/>
                </a:solidFill>
              </a:rPr>
              <a:t>расположена …</a:t>
            </a:r>
          </a:p>
          <a:p>
            <a:pPr marL="342900" indent="-342900"/>
            <a:r>
              <a:rPr lang="ru-RU" sz="2000" b="1" dirty="0" smtClean="0">
                <a:solidFill>
                  <a:srgbClr val="0070C0"/>
                </a:solidFill>
              </a:rPr>
              <a:t>   </a:t>
            </a:r>
            <a:r>
              <a:rPr lang="ru-RU" sz="2000" b="1" dirty="0" smtClean="0">
                <a:solidFill>
                  <a:srgbClr val="0070C0"/>
                </a:solidFill>
              </a:rPr>
              <a:t>а</a:t>
            </a:r>
            <a:r>
              <a:rPr lang="ru-RU" sz="2000" b="1" dirty="0" smtClean="0">
                <a:solidFill>
                  <a:srgbClr val="0070C0"/>
                </a:solidFill>
              </a:rPr>
              <a:t>) на островах Тихого океана;</a:t>
            </a:r>
          </a:p>
          <a:p>
            <a:pPr marL="342900" indent="-342900"/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б) на островах Индийского океана;</a:t>
            </a:r>
          </a:p>
          <a:p>
            <a:pPr marL="342900" indent="-342900"/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в) на островах Северного Ледовитого океана.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5429264"/>
            <a:ext cx="40909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        </a:t>
            </a:r>
            <a:r>
              <a:rPr lang="ru-RU" sz="2000" b="1" u="sng" dirty="0" smtClean="0">
                <a:solidFill>
                  <a:srgbClr val="3333FF"/>
                </a:solidFill>
              </a:rPr>
              <a:t>8</a:t>
            </a:r>
            <a:r>
              <a:rPr lang="ru-RU" sz="2000" b="1" u="sng" dirty="0" smtClean="0">
                <a:solidFill>
                  <a:srgbClr val="3333FF"/>
                </a:solidFill>
              </a:rPr>
              <a:t>. </a:t>
            </a:r>
            <a:r>
              <a:rPr lang="ru-RU" sz="2000" b="1" u="sng" dirty="0" smtClean="0">
                <a:solidFill>
                  <a:srgbClr val="3333FF"/>
                </a:solidFill>
              </a:rPr>
              <a:t>Территория зоны  …</a:t>
            </a:r>
          </a:p>
          <a:p>
            <a:r>
              <a:rPr lang="ru-RU" sz="2000" b="1" dirty="0" smtClean="0">
                <a:solidFill>
                  <a:srgbClr val="3333FF"/>
                </a:solidFill>
              </a:rPr>
              <a:t>а) густо заселена людьми;</a:t>
            </a:r>
          </a:p>
          <a:p>
            <a:r>
              <a:rPr lang="ru-RU" sz="2000" b="1" dirty="0" smtClean="0">
                <a:solidFill>
                  <a:srgbClr val="3333FF"/>
                </a:solidFill>
              </a:rPr>
              <a:t>б) не имеет коренного населения.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214818"/>
            <a:ext cx="44691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</a:rPr>
              <a:t>6</a:t>
            </a:r>
            <a:r>
              <a:rPr lang="ru-RU" sz="2000" b="1" u="sng" dirty="0" smtClean="0">
                <a:solidFill>
                  <a:srgbClr val="0070C0"/>
                </a:solidFill>
              </a:rPr>
              <a:t>. </a:t>
            </a:r>
            <a:r>
              <a:rPr lang="ru-RU" sz="2000" b="1" u="sng" dirty="0" smtClean="0">
                <a:solidFill>
                  <a:srgbClr val="0070C0"/>
                </a:solidFill>
              </a:rPr>
              <a:t>В ледяной зоне растут …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а) кедры, береза, черемуха;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 б</a:t>
            </a:r>
            <a:r>
              <a:rPr lang="ru-RU" sz="2000" b="1" dirty="0" smtClean="0">
                <a:solidFill>
                  <a:srgbClr val="0070C0"/>
                </a:solidFill>
              </a:rPr>
              <a:t>) лишайники, мхи, полярные маки;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в</a:t>
            </a:r>
            <a:r>
              <a:rPr lang="ru-RU" sz="2000" b="1" dirty="0" smtClean="0">
                <a:solidFill>
                  <a:srgbClr val="0070C0"/>
                </a:solidFill>
              </a:rPr>
              <a:t>) бузина</a:t>
            </a:r>
            <a:r>
              <a:rPr lang="ru-RU" sz="2000" b="1" dirty="0" smtClean="0">
                <a:solidFill>
                  <a:srgbClr val="0070C0"/>
                </a:solidFill>
              </a:rPr>
              <a:t>, орешник, айва.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714488"/>
            <a:ext cx="35205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0033CC"/>
                </a:solidFill>
              </a:rPr>
              <a:t>3</a:t>
            </a:r>
            <a:r>
              <a:rPr lang="ru-RU" sz="2000" b="1" u="sng" dirty="0" smtClean="0">
                <a:solidFill>
                  <a:srgbClr val="0033CC"/>
                </a:solidFill>
              </a:rPr>
              <a:t>. </a:t>
            </a:r>
            <a:r>
              <a:rPr lang="ru-RU" sz="2000" b="1" u="sng" dirty="0" smtClean="0">
                <a:solidFill>
                  <a:srgbClr val="0033CC"/>
                </a:solidFill>
              </a:rPr>
              <a:t>В Арктике для растений и </a:t>
            </a:r>
            <a:endParaRPr lang="ru-RU" sz="2000" b="1" u="sng" dirty="0" smtClean="0">
              <a:solidFill>
                <a:srgbClr val="0033CC"/>
              </a:solidFill>
            </a:endParaRPr>
          </a:p>
          <a:p>
            <a:r>
              <a:rPr lang="ru-RU" sz="2000" b="1" u="sng" dirty="0" smtClean="0">
                <a:solidFill>
                  <a:srgbClr val="0033CC"/>
                </a:solidFill>
              </a:rPr>
              <a:t>животных </a:t>
            </a:r>
            <a:r>
              <a:rPr lang="ru-RU" sz="2000" b="1" u="sng" dirty="0" smtClean="0">
                <a:solidFill>
                  <a:srgbClr val="0033CC"/>
                </a:solidFill>
              </a:rPr>
              <a:t>сложились …</a:t>
            </a:r>
          </a:p>
          <a:p>
            <a:r>
              <a:rPr lang="ru-RU" sz="2000" b="1" dirty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а) суровые условия;</a:t>
            </a:r>
          </a:p>
          <a:p>
            <a:r>
              <a:rPr lang="ru-RU" sz="2000" b="1" dirty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б) комфортные условия.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1714488"/>
            <a:ext cx="41769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</a:rPr>
              <a:t>4</a:t>
            </a:r>
            <a:r>
              <a:rPr lang="ru-RU" sz="2000" b="1" u="sng" dirty="0" smtClean="0">
                <a:solidFill>
                  <a:srgbClr val="0070C0"/>
                </a:solidFill>
              </a:rPr>
              <a:t>. </a:t>
            </a:r>
            <a:r>
              <a:rPr lang="ru-RU" sz="2000" b="1" u="sng" dirty="0" smtClean="0">
                <a:solidFill>
                  <a:srgbClr val="0070C0"/>
                </a:solidFill>
              </a:rPr>
              <a:t>В Арктике обитают животные …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а) бобры, нутрии, хомяки;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б) волки, белые медведи, рыси;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в) моржи, тюлени, белые медведи.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143248"/>
            <a:ext cx="75337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3333FF"/>
                </a:solidFill>
              </a:rPr>
              <a:t>5</a:t>
            </a:r>
            <a:r>
              <a:rPr lang="ru-RU" sz="2000" b="1" u="sng" dirty="0" smtClean="0">
                <a:solidFill>
                  <a:srgbClr val="3333FF"/>
                </a:solidFill>
              </a:rPr>
              <a:t>. </a:t>
            </a:r>
            <a:r>
              <a:rPr lang="ru-RU" sz="2000" b="1" u="sng" dirty="0" smtClean="0">
                <a:solidFill>
                  <a:srgbClr val="3333FF"/>
                </a:solidFill>
              </a:rPr>
              <a:t>Найдите верную цепь питания:</a:t>
            </a:r>
          </a:p>
          <a:p>
            <a:r>
              <a:rPr lang="ru-RU" sz="2000" b="1" dirty="0">
                <a:solidFill>
                  <a:srgbClr val="3333FF"/>
                </a:solidFill>
              </a:rPr>
              <a:t> </a:t>
            </a:r>
            <a:r>
              <a:rPr lang="ru-RU" sz="2000" b="1" dirty="0" smtClean="0">
                <a:solidFill>
                  <a:srgbClr val="3333FF"/>
                </a:solidFill>
              </a:rPr>
              <a:t>а) </a:t>
            </a:r>
            <a:r>
              <a:rPr lang="ru-RU" sz="2000" b="1" dirty="0" smtClean="0">
                <a:solidFill>
                  <a:srgbClr val="3333FF"/>
                </a:solidFill>
              </a:rPr>
              <a:t>водоросли        рачки       рыбы       гагарки         белый медведь;</a:t>
            </a:r>
          </a:p>
          <a:p>
            <a:r>
              <a:rPr lang="ru-RU" sz="2000" b="1" dirty="0" smtClean="0">
                <a:solidFill>
                  <a:srgbClr val="3333FF"/>
                </a:solidFill>
              </a:rPr>
              <a:t> </a:t>
            </a:r>
            <a:r>
              <a:rPr lang="ru-RU" sz="2000" b="1" dirty="0" smtClean="0">
                <a:solidFill>
                  <a:srgbClr val="3333FF"/>
                </a:solidFill>
              </a:rPr>
              <a:t>б) водоросли         рачки         сайки         тюлени.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9256" y="0"/>
            <a:ext cx="3714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0033CC"/>
                </a:solidFill>
              </a:rPr>
              <a:t>2</a:t>
            </a:r>
            <a:r>
              <a:rPr lang="ru-RU" sz="2000" b="1" u="sng" dirty="0" smtClean="0">
                <a:solidFill>
                  <a:srgbClr val="0033CC"/>
                </a:solidFill>
              </a:rPr>
              <a:t>. Арктический заповедник </a:t>
            </a:r>
          </a:p>
          <a:p>
            <a:r>
              <a:rPr lang="ru-RU" sz="2000" b="1" u="sng" dirty="0" smtClean="0">
                <a:solidFill>
                  <a:srgbClr val="0033CC"/>
                </a:solidFill>
              </a:rPr>
              <a:t>расположен …</a:t>
            </a:r>
          </a:p>
          <a:p>
            <a:r>
              <a:rPr lang="ru-RU" sz="2000" b="1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  а) на земле Франца Иосифа;</a:t>
            </a:r>
          </a:p>
          <a:p>
            <a:r>
              <a:rPr lang="ru-RU" sz="2000" b="1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  б) на Северной земле;</a:t>
            </a:r>
          </a:p>
          <a:p>
            <a:r>
              <a:rPr lang="ru-RU" sz="2000" b="1" dirty="0" smtClean="0">
                <a:solidFill>
                  <a:srgbClr val="0033CC"/>
                </a:solidFill>
              </a:rPr>
              <a:t>   в) на острове Врангеля.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4143380"/>
            <a:ext cx="33389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0033CC"/>
                </a:solidFill>
              </a:rPr>
              <a:t>7</a:t>
            </a:r>
            <a:r>
              <a:rPr lang="ru-RU" sz="2000" b="1" u="sng" dirty="0" smtClean="0">
                <a:solidFill>
                  <a:srgbClr val="0033CC"/>
                </a:solidFill>
              </a:rPr>
              <a:t>. Большое скопление птиц</a:t>
            </a:r>
          </a:p>
          <a:p>
            <a:r>
              <a:rPr lang="ru-RU" sz="2000" b="1" u="sng" dirty="0" smtClean="0">
                <a:solidFill>
                  <a:srgbClr val="0033CC"/>
                </a:solidFill>
              </a:rPr>
              <a:t> на скалах называют …</a:t>
            </a:r>
          </a:p>
          <a:p>
            <a:r>
              <a:rPr lang="ru-RU" sz="2000" b="1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а) «птичьи рынки»;</a:t>
            </a:r>
          </a:p>
          <a:p>
            <a:r>
              <a:rPr lang="ru-RU" sz="2000" b="1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б) «птичьи базары».</a:t>
            </a:r>
            <a:endParaRPr lang="ru-RU" sz="2000" b="1" dirty="0">
              <a:solidFill>
                <a:srgbClr val="0033CC"/>
              </a:solidFill>
            </a:endParaRPr>
          </a:p>
        </p:txBody>
      </p:sp>
      <p:pic>
        <p:nvPicPr>
          <p:cNvPr id="12" name="Picture 65" descr="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603646"/>
            <a:ext cx="1928794" cy="125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 стрелкой 14"/>
          <p:cNvCxnSpPr/>
          <p:nvPr/>
        </p:nvCxnSpPr>
        <p:spPr>
          <a:xfrm>
            <a:off x="1714480" y="3714752"/>
            <a:ext cx="357190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86050" y="3714752"/>
            <a:ext cx="357190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857620" y="3714752"/>
            <a:ext cx="357190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214942" y="3714752"/>
            <a:ext cx="428628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643042" y="4000504"/>
            <a:ext cx="428628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857488" y="4000504"/>
            <a:ext cx="428628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071934" y="4000504"/>
            <a:ext cx="428628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285680"/>
            <a:ext cx="357190" cy="356297"/>
          </a:xfrm>
          <a:prstGeom prst="rect">
            <a:avLst/>
          </a:prstGeom>
          <a:noFill/>
        </p:spPr>
      </p:pic>
      <p:pic>
        <p:nvPicPr>
          <p:cNvPr id="29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714620"/>
            <a:ext cx="357190" cy="356297"/>
          </a:xfrm>
          <a:prstGeom prst="rect">
            <a:avLst/>
          </a:prstGeom>
          <a:noFill/>
        </p:spPr>
      </p:pic>
      <p:pic>
        <p:nvPicPr>
          <p:cNvPr id="30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57430"/>
            <a:ext cx="357190" cy="356297"/>
          </a:xfrm>
          <a:prstGeom prst="rect">
            <a:avLst/>
          </a:prstGeom>
          <a:noFill/>
        </p:spPr>
      </p:pic>
      <p:pic>
        <p:nvPicPr>
          <p:cNvPr id="31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285860"/>
            <a:ext cx="357190" cy="356297"/>
          </a:xfrm>
          <a:prstGeom prst="rect">
            <a:avLst/>
          </a:prstGeom>
          <a:noFill/>
        </p:spPr>
      </p:pic>
      <p:pic>
        <p:nvPicPr>
          <p:cNvPr id="32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857760"/>
            <a:ext cx="357190" cy="356297"/>
          </a:xfrm>
          <a:prstGeom prst="rect">
            <a:avLst/>
          </a:prstGeom>
          <a:noFill/>
        </p:spPr>
      </p:pic>
      <p:pic>
        <p:nvPicPr>
          <p:cNvPr id="33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5143512"/>
            <a:ext cx="357190" cy="356297"/>
          </a:xfrm>
          <a:prstGeom prst="rect">
            <a:avLst/>
          </a:prstGeom>
          <a:noFill/>
        </p:spPr>
      </p:pic>
      <p:pic>
        <p:nvPicPr>
          <p:cNvPr id="34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6190"/>
            <a:ext cx="357190" cy="356297"/>
          </a:xfrm>
          <a:prstGeom prst="rect">
            <a:avLst/>
          </a:prstGeom>
          <a:noFill/>
        </p:spPr>
      </p:pic>
      <p:pic>
        <p:nvPicPr>
          <p:cNvPr id="35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6072206"/>
            <a:ext cx="357190" cy="356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2">
      <a:majorFont>
        <a:latin typeface="Century Gothic"/>
        <a:ea typeface=""/>
        <a:cs typeface=""/>
      </a:majorFont>
      <a:minorFont>
        <a:latin typeface="Californian FB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225</Words>
  <Application>Microsoft Office PowerPoint</Application>
  <PresentationFormat>Экран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</cp:revision>
  <dcterms:created xsi:type="dcterms:W3CDTF">2010-06-26T03:52:34Z</dcterms:created>
  <dcterms:modified xsi:type="dcterms:W3CDTF">2010-06-27T04:49:34Z</dcterms:modified>
</cp:coreProperties>
</file>