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9" r:id="rId2"/>
    <p:sldId id="258" r:id="rId3"/>
    <p:sldId id="259" r:id="rId4"/>
    <p:sldId id="261" r:id="rId5"/>
    <p:sldId id="262" r:id="rId6"/>
    <p:sldId id="263" r:id="rId7"/>
    <p:sldId id="260" r:id="rId8"/>
    <p:sldId id="264" r:id="rId9"/>
    <p:sldId id="267" r:id="rId10"/>
    <p:sldId id="268" r:id="rId11"/>
    <p:sldId id="266" r:id="rId12"/>
    <p:sldId id="265" r:id="rId13"/>
    <p:sldId id="272" r:id="rId14"/>
    <p:sldId id="271" r:id="rId15"/>
    <p:sldId id="270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347" autoAdjust="0"/>
  </p:normalViewPr>
  <p:slideViewPr>
    <p:cSldViewPr>
      <p:cViewPr varScale="1">
        <p:scale>
          <a:sx n="48" d="100"/>
          <a:sy n="48" d="100"/>
        </p:scale>
        <p:origin x="-18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B6746-0884-4CF8-900B-D18BE79796BF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3B8A0-3C74-41F3-95C0-9DAF0C532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68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3B8A0-3C74-41F3-95C0-9DAF0C5322B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02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3B8A0-3C74-41F3-95C0-9DAF0C5322B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094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3B8A0-3C74-41F3-95C0-9DAF0C5322B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821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3B8A0-3C74-41F3-95C0-9DAF0C5322B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68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2C7E-AD99-49FC-89FA-EDB0F1ED9ACA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9C9E-6FD9-4137-8ED4-21EAC3FC3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203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2C7E-AD99-49FC-89FA-EDB0F1ED9ACA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9C9E-6FD9-4137-8ED4-21EAC3FC3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64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2C7E-AD99-49FC-89FA-EDB0F1ED9ACA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9C9E-6FD9-4137-8ED4-21EAC3FC3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99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2C7E-AD99-49FC-89FA-EDB0F1ED9ACA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9C9E-6FD9-4137-8ED4-21EAC3FC3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13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2C7E-AD99-49FC-89FA-EDB0F1ED9ACA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9C9E-6FD9-4137-8ED4-21EAC3FC3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63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2C7E-AD99-49FC-89FA-EDB0F1ED9ACA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9C9E-6FD9-4137-8ED4-21EAC3FC3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56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2C7E-AD99-49FC-89FA-EDB0F1ED9ACA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9C9E-6FD9-4137-8ED4-21EAC3FC3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47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2C7E-AD99-49FC-89FA-EDB0F1ED9ACA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9C9E-6FD9-4137-8ED4-21EAC3FC3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91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2C7E-AD99-49FC-89FA-EDB0F1ED9ACA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9C9E-6FD9-4137-8ED4-21EAC3FC3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8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2C7E-AD99-49FC-89FA-EDB0F1ED9ACA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9C9E-6FD9-4137-8ED4-21EAC3FC3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432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2C7E-AD99-49FC-89FA-EDB0F1ED9ACA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9C9E-6FD9-4137-8ED4-21EAC3FC3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66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C2C7E-AD99-49FC-89FA-EDB0F1ED9ACA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99C9E-6FD9-4137-8ED4-21EAC3FC3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82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5%D1%80%D0%B5%D0%BD" TargetMode="External"/><Relationship Id="rId2" Type="http://schemas.openxmlformats.org/officeDocument/2006/relationships/hyperlink" Target="https://ru.wikipedia.org/wiki/%D0%9C%D0%B0%D0%B9%D0%BE%D0%BD%D0%B5%D0%B7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ymadam.ru/kak-posolit-rybu-sekrety-rybaka.html" TargetMode="External"/><Relationship Id="rId2" Type="http://schemas.openxmlformats.org/officeDocument/2006/relationships/hyperlink" Target="http://ymadam.ru/ukrashaem-prazdnichnyj-stol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B%D0%B8%D0%B2%D0%BE%D1%87%D0%BD%D0%BE%D0%B5_%D0%BC%D0%B0%D1%81%D0%BB%D0%BE" TargetMode="External"/><Relationship Id="rId13" Type="http://schemas.openxmlformats.org/officeDocument/2006/relationships/hyperlink" Target="https://ru.wikipedia.org/wiki/%D0%A1%D0%B5%D0%BB%D1%8C%D0%B4%D1%8C" TargetMode="External"/><Relationship Id="rId3" Type="http://schemas.openxmlformats.org/officeDocument/2006/relationships/hyperlink" Target="https://ru.wikipedia.org/wiki/%D0%91%D1%83%D1%82%D0%B5%D1%80%D0%B1%D1%80%D0%BE%D0%B4" TargetMode="External"/><Relationship Id="rId7" Type="http://schemas.openxmlformats.org/officeDocument/2006/relationships/hyperlink" Target="https://ru.wikipedia.org/wiki/%D0%93%D0%B0%D1%80%D0%BD%D0%B8%D1%80" TargetMode="External"/><Relationship Id="rId12" Type="http://schemas.openxmlformats.org/officeDocument/2006/relationships/hyperlink" Target="https://ru.wikipedia.org/wiki/%D0%AF%D0%B9%D1%86%D0%BE_(%D0%B5%D0%B4%D0%B0)" TargetMode="External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9A%D1%80%D0%B5%D0%BA%D0%B5%D1%80" TargetMode="External"/><Relationship Id="rId11" Type="http://schemas.openxmlformats.org/officeDocument/2006/relationships/hyperlink" Target="https://ru.wikipedia.org/wiki/%D0%A1%D1%8B%D1%80" TargetMode="External"/><Relationship Id="rId5" Type="http://schemas.openxmlformats.org/officeDocument/2006/relationships/hyperlink" Target="https://ru.wikipedia.org/wiki/%D0%A0%D0%BE%D0%B3%D0%B0%D0%BB%D0%B8%D0%BA" TargetMode="External"/><Relationship Id="rId15" Type="http://schemas.openxmlformats.org/officeDocument/2006/relationships/hyperlink" Target="https://ru.wikipedia.org/wiki/%D0%9F%D0%B0%D1%88%D1%82%D0%B5%D1%82" TargetMode="External"/><Relationship Id="rId10" Type="http://schemas.openxmlformats.org/officeDocument/2006/relationships/hyperlink" Target="https://ru.wikipedia.org/wiki/%D0%92%D0%B5%D1%82%D1%87%D0%B8%D0%BD%D0%B0" TargetMode="External"/><Relationship Id="rId4" Type="http://schemas.openxmlformats.org/officeDocument/2006/relationships/hyperlink" Target="https://ru.wikipedia.org/wiki/%D0%A5%D0%BB%D0%B5%D0%B1" TargetMode="External"/><Relationship Id="rId9" Type="http://schemas.openxmlformats.org/officeDocument/2006/relationships/hyperlink" Target="https://ru.wikipedia.org/wiki/%D0%9A%D0%BE%D0%BB%D0%B1%D0%B0%D1%81%D0%B0" TargetMode="External"/><Relationship Id="rId14" Type="http://schemas.openxmlformats.org/officeDocument/2006/relationships/hyperlink" Target="https://ru.wikipedia.org/wiki/%D0%9B%D0%B8%D0%B2%D0%B5%D1%80%D0%BD%D0%B0%D1%8F_%D0%BA%D0%BE%D0%BB%D0%B1%D0%B0%D1%81%D0%B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Бутерброды - иностранцы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4032448" cy="17526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b="1" dirty="0" smtClean="0"/>
              <a:t>Выполнила: учитель технологии                                       МОУ С(К)ОШИ №4</a:t>
            </a:r>
          </a:p>
          <a:p>
            <a:pPr algn="just"/>
            <a:r>
              <a:rPr lang="ru-RU" b="1" dirty="0" smtClean="0"/>
              <a:t>                           Захарова Т.М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Users\Use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302433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36" y="3789040"/>
            <a:ext cx="261906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57" y="464299"/>
            <a:ext cx="241277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700" y="3328594"/>
            <a:ext cx="2627784" cy="215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899" y="404665"/>
            <a:ext cx="199072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833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Оформление тартинок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Как правило, тартинки сразу оформляют начинками, но можно начинки подавать к столу в маленьких салатницах, каждую в отдельности. На блюде, рядом с начинками, поставить фигурно нарезанный хлеб, кружочками рогалик, крекеры, сливочное масло, мелко нарезанные маринованные или солёные огурцы, грибы, </a:t>
            </a:r>
            <a:r>
              <a:rPr lang="ru-RU" dirty="0">
                <a:hlinkClick r:id="rId2" tooltip="Майонез"/>
              </a:rPr>
              <a:t>майонез</a:t>
            </a:r>
            <a:r>
              <a:rPr lang="ru-RU" dirty="0"/>
              <a:t>, </a:t>
            </a:r>
            <a:r>
              <a:rPr lang="ru-RU" dirty="0">
                <a:hlinkClick r:id="rId3" tooltip="Хрен"/>
              </a:rPr>
              <a:t>хрен</a:t>
            </a:r>
            <a:r>
              <a:rPr lang="ru-RU" dirty="0"/>
              <a:t> и т. д. В таком случае тартинки готовит каждый сам себе.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9218" name="Picture 2" descr="C:\Users\User\Desktop\тартинк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424847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289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179512" y="1685473"/>
            <a:ext cx="4038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Мир бутербродов  просто  огромен и его приготовление зависит от ваших возможностей и фантазии.                                               Ведь они просто –иностранцы, которые имеют свои причуды и особенности.</a:t>
            </a:r>
            <a:endParaRPr lang="ru-RU" sz="24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716016" y="1636116"/>
            <a:ext cx="367856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esktop\Бутерброды\ко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319" y="1676359"/>
            <a:ext cx="1728192" cy="218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Бутерброды\медвед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01081"/>
            <a:ext cx="259228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Бутерброды\тос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179" y="1343025"/>
            <a:ext cx="2262077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Бутерброды\зме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074" y="3049310"/>
            <a:ext cx="1640210" cy="32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825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Горячие напитки</a:t>
            </a:r>
            <a:br>
              <a:rPr lang="ru-RU" dirty="0" smtClean="0"/>
            </a:br>
            <a:r>
              <a:rPr lang="ru-RU" dirty="0" smtClean="0"/>
              <a:t>из трав уральского региона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Душица</a:t>
            </a:r>
            <a:endParaRPr lang="ru-RU" dirty="0"/>
          </a:p>
        </p:txBody>
      </p:sp>
      <p:pic>
        <p:nvPicPr>
          <p:cNvPr id="1026" name="Picture 2" descr="C:\Users\User\Desktop\Горячие напитки\душиц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032448" cy="42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лечебные свойства душицы_files\117116727_2827014_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93" y="2060848"/>
            <a:ext cx="397392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248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53" y="195013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Приготовление чая</a:t>
            </a:r>
          </a:p>
          <a:p>
            <a:r>
              <a:rPr lang="ru-RU" dirty="0" smtClean="0"/>
              <a:t>Чайник ополоснуть кипящей водой, положить душицу, залить крутой кипяток и настоять 5-7 минут. Готовый напиток пить горячим. </a:t>
            </a:r>
            <a:r>
              <a:rPr lang="ru-RU" dirty="0" smtClean="0"/>
              <a:t>К чаю</a:t>
            </a:r>
            <a:r>
              <a:rPr lang="ru-RU" dirty="0" smtClean="0"/>
              <a:t>  подают лимон.</a:t>
            </a:r>
            <a:endParaRPr lang="ru-RU" dirty="0"/>
          </a:p>
        </p:txBody>
      </p:sp>
      <p:pic>
        <p:nvPicPr>
          <p:cNvPr id="1026" name="Picture 2" descr="C:\Users\User\Desktop\лечебные свойства душицы_files\chay-s-dushitsey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410445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11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Липовый цвет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Горячие напитки\чай лип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12776"/>
            <a:ext cx="40386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лечебные свойства душицы_files\115536234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96044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528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Чай из  душицы, зверобоя</a:t>
            </a:r>
            <a:endParaRPr lang="ru-RU" dirty="0"/>
          </a:p>
        </p:txBody>
      </p:sp>
      <p:pic>
        <p:nvPicPr>
          <p:cNvPr id="2050" name="Picture 2" descr="C:\Users\User\Desktop\Горячие напитки\чай из мяты, душицы, зверобо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12776"/>
            <a:ext cx="4038600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5070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Трава зверобоя – 2ст.л.</a:t>
            </a:r>
          </a:p>
          <a:p>
            <a:pPr marL="0" indent="0">
              <a:buNone/>
            </a:pPr>
            <a:r>
              <a:rPr lang="ru-RU" dirty="0" smtClean="0"/>
              <a:t>Душица – 2ст.л.</a:t>
            </a:r>
          </a:p>
          <a:p>
            <a:pPr marL="0" indent="0">
              <a:buNone/>
            </a:pPr>
            <a:r>
              <a:rPr lang="ru-RU" dirty="0" smtClean="0"/>
              <a:t>Подготовленные травы перемешать, положить в заварочный чайник, залить крутым кипятком дать настояться 15 минут.</a:t>
            </a:r>
          </a:p>
        </p:txBody>
      </p:sp>
    </p:spTree>
    <p:extLst>
      <p:ext uri="{BB962C8B-B14F-4D97-AF65-F5344CB8AC3E}">
        <p14:creationId xmlns:p14="http://schemas.microsoft.com/office/powerpoint/2010/main" val="2428881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Библиография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Технология  5кл </a:t>
            </a:r>
          </a:p>
          <a:p>
            <a:r>
              <a:rPr lang="ru-RU" dirty="0" smtClean="0"/>
              <a:t>Под  редакцией В.Д. Симоненко.</a:t>
            </a:r>
          </a:p>
          <a:p>
            <a:r>
              <a:rPr lang="ru-RU" dirty="0" smtClean="0"/>
              <a:t>Издательский центр «</a:t>
            </a:r>
            <a:r>
              <a:rPr lang="ru-RU" dirty="0" err="1"/>
              <a:t>В</a:t>
            </a:r>
            <a:r>
              <a:rPr lang="ru-RU" dirty="0" err="1" smtClean="0"/>
              <a:t>ентана</a:t>
            </a:r>
            <a:r>
              <a:rPr lang="ru-RU" dirty="0" smtClean="0"/>
              <a:t> Граф» 2010 г</a:t>
            </a:r>
          </a:p>
          <a:p>
            <a:r>
              <a:rPr lang="ru-RU" dirty="0" smtClean="0"/>
              <a:t>Интернет - ресурсы</a:t>
            </a:r>
          </a:p>
          <a:p>
            <a:endParaRPr lang="ru-RU" dirty="0"/>
          </a:p>
        </p:txBody>
      </p:sp>
      <p:pic>
        <p:nvPicPr>
          <p:cNvPr id="1026" name="Picture 2" descr="C:\Users\User\Desktop\открытая книг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388843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32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Литературная страничка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«Никто не скажет, будто я тиран и сумасброд,                          За то, что к чаю  я люблю хороший бутерброд!»</a:t>
            </a:r>
          </a:p>
          <a:p>
            <a:pPr marL="0" indent="0">
              <a:buNone/>
            </a:pPr>
            <a:r>
              <a:rPr lang="ru-RU" sz="3200" dirty="0" smtClean="0"/>
              <a:t>«Баллада о королевском бутерброде»</a:t>
            </a:r>
          </a:p>
          <a:p>
            <a:pPr marL="0" indent="0">
              <a:buNone/>
            </a:pPr>
            <a:r>
              <a:rPr lang="ru-RU" sz="3200" dirty="0" err="1" smtClean="0"/>
              <a:t>С.Маршак</a:t>
            </a:r>
            <a:endParaRPr lang="ru-RU" sz="3200" dirty="0"/>
          </a:p>
        </p:txBody>
      </p:sp>
      <p:pic>
        <p:nvPicPr>
          <p:cNvPr id="1026" name="Picture 2" descr="C:\Users\User\Desktop\Бутерброды\Бутерброд русски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81692"/>
            <a:ext cx="219573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Бутерброды\Гамбурге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182" y="3945988"/>
            <a:ext cx="3959002" cy="193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Бутерброды\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448" y="1599388"/>
            <a:ext cx="2319816" cy="231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072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 по странам мира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Сегодня мы будем знакомиться с господином иностранцем – бутербродом. Все кухни мира  объединяют одно это незатейливое  блюдо. Соответственно и имя у него разное: сэндвич, гамбургер, </a:t>
            </a:r>
            <a:r>
              <a:rPr lang="ru-RU" dirty="0" err="1" smtClean="0"/>
              <a:t>петербургер</a:t>
            </a:r>
            <a:r>
              <a:rPr lang="ru-RU" dirty="0" smtClean="0"/>
              <a:t>, </a:t>
            </a:r>
            <a:r>
              <a:rPr lang="ru-RU" dirty="0" err="1" smtClean="0"/>
              <a:t>крок</a:t>
            </a:r>
            <a:r>
              <a:rPr lang="ru-RU" dirty="0" smtClean="0"/>
              <a:t>, </a:t>
            </a:r>
            <a:r>
              <a:rPr lang="ru-RU" dirty="0" err="1" smtClean="0"/>
              <a:t>панини</a:t>
            </a:r>
            <a:r>
              <a:rPr lang="ru-RU" dirty="0" smtClean="0"/>
              <a:t>, канапе, тартинки.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449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Итальянский бутерброд</a:t>
            </a:r>
            <a:br>
              <a:rPr lang="ru-RU" dirty="0" smtClean="0"/>
            </a:br>
            <a:r>
              <a:rPr lang="ru-RU" dirty="0" err="1" smtClean="0"/>
              <a:t>панини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Чем примечателен итальянский бутерброд?</a:t>
            </a:r>
          </a:p>
          <a:p>
            <a:r>
              <a:rPr lang="ru-RU" sz="2000" dirty="0" smtClean="0"/>
              <a:t>В нем обязательно присутствует сыр, ветчина, помидоры.</a:t>
            </a:r>
          </a:p>
          <a:p>
            <a:r>
              <a:rPr lang="ru-RU" sz="2000" dirty="0" smtClean="0"/>
              <a:t>Тонко нарезанные ломти батона не обжаривают, </a:t>
            </a:r>
            <a:r>
              <a:rPr lang="ru-RU" sz="2000" dirty="0"/>
              <a:t>а</a:t>
            </a:r>
            <a:r>
              <a:rPr lang="ru-RU" sz="2000" dirty="0" smtClean="0"/>
              <a:t> просто   смазывают сливочным маслом. </a:t>
            </a:r>
          </a:p>
          <a:p>
            <a:r>
              <a:rPr lang="ru-RU" sz="2000" dirty="0" smtClean="0"/>
              <a:t>На верх масла выкладывают нарезанные продукты.</a:t>
            </a:r>
            <a:endParaRPr lang="ru-RU" sz="20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Итальянский бут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03244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34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Английский бутерброд</a:t>
            </a:r>
            <a:br>
              <a:rPr lang="ru-RU" dirty="0" smtClean="0"/>
            </a:br>
            <a:r>
              <a:rPr lang="ru-RU" dirty="0" smtClean="0"/>
              <a:t>сэндвич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У англичан бутерброды – это кусочек батона , на который наносят смесь из пива , расплавленного сыра, яйца, горчицы, перца.</a:t>
            </a:r>
          </a:p>
          <a:p>
            <a:r>
              <a:rPr lang="ru-RU" sz="2000" dirty="0" smtClean="0"/>
              <a:t>Потом запекают подготовленный бутерброд 5-7 минут в духовке или в микроволновке. </a:t>
            </a:r>
          </a:p>
          <a:p>
            <a:r>
              <a:rPr lang="ru-RU" sz="2000" dirty="0" smtClean="0"/>
              <a:t>У  - нас  это называют горячим бутербродом.</a:t>
            </a:r>
            <a:endParaRPr lang="ru-RU" sz="20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сэндви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74441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030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Американский бутерброд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В американский бутерброд сыр не добавляют. Да, и бутербродом это сооружение у нас бы не назвали. У них на один бутерброд уходит </a:t>
            </a:r>
            <a:r>
              <a:rPr lang="ru-RU" dirty="0" err="1"/>
              <a:t>пол-жареного</a:t>
            </a:r>
            <a:r>
              <a:rPr lang="ru-RU" dirty="0"/>
              <a:t> цыпленка, а в дополнение  еще прикладывается ветчина. И куда же без майонеза — обязательно все приправлено майонезом.</a:t>
            </a:r>
          </a:p>
          <a:p>
            <a:r>
              <a:rPr lang="ru-RU" dirty="0"/>
              <a:t>Батон надо смазать маслом, накрыть прожаренной ветчиной. Вторую подготовленную половину батона укрыть прожаренным  цыпленком. Обязательно добавить листья зеленого салата. Все скрепите шпажкой.</a:t>
            </a:r>
          </a:p>
          <a:p>
            <a:r>
              <a:rPr lang="ru-RU" dirty="0"/>
              <a:t>Вот такой серьезный бутерброд у американцев.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ам. бут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99246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521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0241"/>
            <a:ext cx="8229600" cy="1143000"/>
          </a:xfrm>
        </p:spPr>
        <p:txBody>
          <a:bodyPr/>
          <a:lstStyle/>
          <a:p>
            <a:r>
              <a:rPr lang="ru-RU" dirty="0" smtClean="0"/>
              <a:t>Гамбургер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1640" y="3752166"/>
            <a:ext cx="3164160" cy="23739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96136" y="2132855"/>
            <a:ext cx="2890664" cy="18857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Бутерброды\Бутерброд сандви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309634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гамбургер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10" y="2060848"/>
            <a:ext cx="500455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Вот такой серьезный бутерброд у американцев.</a:t>
            </a:r>
          </a:p>
        </p:txBody>
      </p:sp>
    </p:spTree>
    <p:extLst>
      <p:ext uri="{BB962C8B-B14F-4D97-AF65-F5344CB8AC3E}">
        <p14:creationId xmlns:p14="http://schemas.microsoft.com/office/powerpoint/2010/main" val="3609016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Канапе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/>
              <a:t>Канапе</a:t>
            </a:r>
          </a:p>
          <a:p>
            <a:r>
              <a:rPr lang="ru-RU" dirty="0"/>
              <a:t>Очень популярны сейчас канапе — это бутерброды в миниатюре. Особенно красиво они смотрятся на </a:t>
            </a:r>
            <a:r>
              <a:rPr lang="ru-RU" dirty="0">
                <a:hlinkClick r:id="rId2" tooltip="Украшаем праздничный стол"/>
              </a:rPr>
              <a:t>праздничном столе</a:t>
            </a:r>
            <a:r>
              <a:rPr lang="ru-RU" dirty="0"/>
              <a:t>.</a:t>
            </a:r>
          </a:p>
          <a:p>
            <a:r>
              <a:rPr lang="ru-RU" dirty="0"/>
              <a:t>Канапе принято нанизывать на шпажку. Основой для канапе обязательно будет кусочек хлебушка или батона. А дальнейшие варианты этих миниатюрных королевских бутербродов зависит от вашей фантазии.</a:t>
            </a:r>
          </a:p>
          <a:p>
            <a:r>
              <a:rPr lang="ru-RU" dirty="0"/>
              <a:t>Это могут быть соленые канапе из овощей, а можно сделать и легкие фруктовые канапе. Для фруктовых канапе основой служит твердый сыр или твердые, не растекающиеся фрукты.</a:t>
            </a:r>
          </a:p>
          <a:p>
            <a:r>
              <a:rPr lang="ru-RU" dirty="0" err="1" smtClean="0"/>
              <a:t>Ингридиентами</a:t>
            </a:r>
            <a:r>
              <a:rPr lang="ru-RU" dirty="0" smtClean="0"/>
              <a:t> </a:t>
            </a:r>
            <a:r>
              <a:rPr lang="ru-RU" dirty="0"/>
              <a:t>для канапе могут быть: оливки, маслины, помидоры, огурцы, </a:t>
            </a:r>
            <a:r>
              <a:rPr lang="ru-RU" dirty="0">
                <a:hlinkClick r:id="rId3" tooltip="Как посолить рыбу. Секреты рыбака"/>
              </a:rPr>
              <a:t>филе сельди</a:t>
            </a:r>
            <a:r>
              <a:rPr lang="ru-RU" dirty="0"/>
              <a:t>, каперсы, листья салата, </a:t>
            </a:r>
          </a:p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2050" name="Picture 2" descr="C:\Users\User\Desktop\бабочк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4248472" cy="460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678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Тартинки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/>
              <a:t>Тартинка</a:t>
            </a:r>
            <a:r>
              <a:rPr lang="ru-RU" dirty="0"/>
              <a:t> — одна из разновидностей </a:t>
            </a:r>
            <a:r>
              <a:rPr lang="ru-RU" dirty="0">
                <a:hlinkClick r:id="rId3" tooltip="Бутерброд"/>
              </a:rPr>
              <a:t>бутербродов</a:t>
            </a:r>
            <a:r>
              <a:rPr lang="ru-RU" dirty="0"/>
              <a:t>. Они должны быть маленькими — «на один зуб». Основой для тартинок может быть мелко нарезанный (кружочками, квадратиками, треугольниками) ржаной или белый </a:t>
            </a:r>
            <a:r>
              <a:rPr lang="ru-RU" dirty="0">
                <a:hlinkClick r:id="rId4" tooltip="Хлеб"/>
              </a:rPr>
              <a:t>хлеб</a:t>
            </a:r>
            <a:r>
              <a:rPr lang="ru-RU" dirty="0"/>
              <a:t>, кусочки нарезанного </a:t>
            </a:r>
            <a:r>
              <a:rPr lang="ru-RU" dirty="0">
                <a:hlinkClick r:id="rId5" tooltip="Рогалик"/>
              </a:rPr>
              <a:t>рогалика</a:t>
            </a:r>
            <a:r>
              <a:rPr lang="ru-RU" dirty="0"/>
              <a:t>, </a:t>
            </a:r>
            <a:r>
              <a:rPr lang="ru-RU" dirty="0">
                <a:hlinkClick r:id="rId6" tooltip="Крекер"/>
              </a:rPr>
              <a:t>крекеры</a:t>
            </a:r>
            <a:r>
              <a:rPr lang="ru-RU" dirty="0"/>
              <a:t>. В отличие от других видов бутербродов тартинки гарнируются одним видом </a:t>
            </a:r>
            <a:r>
              <a:rPr lang="ru-RU" dirty="0">
                <a:hlinkClick r:id="rId7" tooltip="Гарнир"/>
              </a:rPr>
              <a:t>гарнира</a:t>
            </a:r>
            <a:r>
              <a:rPr lang="ru-RU" dirty="0"/>
              <a:t>. Основу тартинки намазывают тонко </a:t>
            </a:r>
            <a:r>
              <a:rPr lang="ru-RU" dirty="0">
                <a:hlinkClick r:id="rId8" tooltip="Сливочное масло"/>
              </a:rPr>
              <a:t>сливочным маслом</a:t>
            </a:r>
            <a:r>
              <a:rPr lang="ru-RU" dirty="0"/>
              <a:t> и наверх кладут то, что есть под руками: кусочки </a:t>
            </a:r>
            <a:r>
              <a:rPr lang="ru-RU" dirty="0" err="1">
                <a:hlinkClick r:id="rId9" tooltip="Колбаса"/>
              </a:rPr>
              <a:t>колбасы</a:t>
            </a:r>
            <a:r>
              <a:rPr lang="ru-RU" dirty="0" err="1"/>
              <a:t>,</a:t>
            </a:r>
            <a:r>
              <a:rPr lang="ru-RU" dirty="0" err="1">
                <a:hlinkClick r:id="rId10" tooltip="Ветчина"/>
              </a:rPr>
              <a:t>ветчины</a:t>
            </a:r>
            <a:r>
              <a:rPr lang="ru-RU" dirty="0"/>
              <a:t>, отварного или тушёного мяса, </a:t>
            </a:r>
            <a:r>
              <a:rPr lang="ru-RU" dirty="0">
                <a:hlinkClick r:id="rId11" tooltip="Сыр"/>
              </a:rPr>
              <a:t>сыра</a:t>
            </a:r>
            <a:r>
              <a:rPr lang="ru-RU" dirty="0"/>
              <a:t>, сваренного вкрутую </a:t>
            </a:r>
            <a:r>
              <a:rPr lang="ru-RU" dirty="0">
                <a:hlinkClick r:id="rId12" tooltip="Яйцо (еда)"/>
              </a:rPr>
              <a:t>яйца</a:t>
            </a:r>
            <a:r>
              <a:rPr lang="ru-RU" dirty="0"/>
              <a:t>, рыбы, </a:t>
            </a:r>
            <a:r>
              <a:rPr lang="ru-RU" dirty="0">
                <a:hlinkClick r:id="rId13" tooltip="Сельдь"/>
              </a:rPr>
              <a:t>сельди</a:t>
            </a:r>
            <a:r>
              <a:rPr lang="ru-RU" dirty="0"/>
              <a:t> и всевозможные пасты. Тартинки подают на прикрытом салфеткой подносе, их укладывают цветными рядами: розовый (колбаса, ветчина), коричневый (</a:t>
            </a:r>
            <a:r>
              <a:rPr lang="ru-RU" dirty="0">
                <a:hlinkClick r:id="rId14" tooltip="Ливерная колбаса"/>
              </a:rPr>
              <a:t>ливерная колбаса</a:t>
            </a:r>
            <a:r>
              <a:rPr lang="ru-RU" dirty="0"/>
              <a:t>, </a:t>
            </a:r>
            <a:r>
              <a:rPr lang="ru-RU" dirty="0">
                <a:hlinkClick r:id="rId15" tooltip="Паштет"/>
              </a:rPr>
              <a:t>паштет</a:t>
            </a:r>
            <a:r>
              <a:rPr lang="ru-RU" dirty="0"/>
              <a:t>) и т. п.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8194" name="Picture 2" descr="C:\Users\User\Desktop\тартинка2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790" y="4241800"/>
            <a:ext cx="265953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тартинка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058" y="1628800"/>
            <a:ext cx="3057341" cy="229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7478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374</Words>
  <Application>Microsoft Office PowerPoint</Application>
  <PresentationFormat>Экран (4:3)</PresentationFormat>
  <Paragraphs>53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Бутерброды - иностранцы</vt:lpstr>
      <vt:lpstr>Литературная страничка</vt:lpstr>
      <vt:lpstr>Экскурс по странам мира</vt:lpstr>
      <vt:lpstr>Итальянский бутерброд панини</vt:lpstr>
      <vt:lpstr>Английский бутерброд сэндвич</vt:lpstr>
      <vt:lpstr>Американский бутерброд</vt:lpstr>
      <vt:lpstr>Гамбургер</vt:lpstr>
      <vt:lpstr>Канапе</vt:lpstr>
      <vt:lpstr>Тартинки</vt:lpstr>
      <vt:lpstr>Оформление тартинок</vt:lpstr>
      <vt:lpstr>Презентация PowerPoint</vt:lpstr>
      <vt:lpstr>Горячие напитки из трав уральского региона</vt:lpstr>
      <vt:lpstr>Презентация PowerPoint</vt:lpstr>
      <vt:lpstr>Липовый цвет</vt:lpstr>
      <vt:lpstr>Чай из  душицы, зверобоя</vt:lpstr>
      <vt:lpstr>Библиография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Бутерброды</dc:title>
  <dc:creator>User</dc:creator>
  <cp:lastModifiedBy>User</cp:lastModifiedBy>
  <cp:revision>39</cp:revision>
  <dcterms:created xsi:type="dcterms:W3CDTF">2014-11-08T16:57:39Z</dcterms:created>
  <dcterms:modified xsi:type="dcterms:W3CDTF">2014-11-12T18:28:36Z</dcterms:modified>
</cp:coreProperties>
</file>