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5FE99DF-EABA-4023-A368-4E04C8491F7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CEDF21-F51E-4E4D-86E7-F8E8110D3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Презентация по географии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16832"/>
            <a:ext cx="724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Восточная Сибирь.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27" y="2967335"/>
            <a:ext cx="9095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Озеро Байкал – жемчужина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Сибири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15719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Вакулин Олег, ученик 8 класса МКОУ Лукошинской СОШ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2012-2013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4288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Водная масса Байкала оказывает влияние на климат прибрежной территории. Зима здесь бывает мягче, а лето — прохладнее. Наступление весны на Байкале задерживается на 10—15 дней по сравнению с прилегающими районами, а осень часто бывает довольно продолжительная.</a:t>
            </a:r>
          </a:p>
          <a:p>
            <a:r>
              <a:rPr lang="ru-RU" sz="1600" dirty="0" smtClean="0"/>
              <a:t>Район Байкала отличается большой суммарной продолжительностью солнечного сияния. Например, в посёлке Большое </a:t>
            </a:r>
            <a:r>
              <a:rPr lang="ru-RU" sz="1600" dirty="0" err="1" smtClean="0"/>
              <a:t>Голоустное</a:t>
            </a:r>
            <a:r>
              <a:rPr lang="ru-RU" sz="1600" dirty="0" smtClean="0"/>
              <a:t> она доходит до 2524 часов, что больше, чем на черноморских курортах, и является рекордным для России.</a:t>
            </a:r>
          </a:p>
          <a:p>
            <a:r>
              <a:rPr lang="ru-RU" sz="1600" dirty="0" smtClean="0"/>
              <a:t>Особые черты климата обусловлены байкальскими ветрами, которые имеют собственные названия — баргузин, </a:t>
            </a:r>
            <a:r>
              <a:rPr lang="ru-RU" sz="1600" dirty="0" err="1" smtClean="0"/>
              <a:t>сарма</a:t>
            </a:r>
            <a:r>
              <a:rPr lang="ru-RU" sz="1600" dirty="0" smtClean="0"/>
              <a:t>, </a:t>
            </a:r>
            <a:r>
              <a:rPr lang="ru-RU" sz="1600" dirty="0" err="1" smtClean="0"/>
              <a:t>верховик,култук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45058" name="Picture 2" descr="http://becti.net/uploads/posts/2010-05/becti_net_r426662d05t113406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286644" cy="4532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Происхождение Байкала до сих пор вызывает научные споры. Возраст озера учёные традиционно определяют в 25—35 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лет. Этот факт также делает Байкал уникальным природным объектом, так как большинство озёр, особенно ледникового происхождения, живут в среднем 10—15 тыс. лет. Несомненно лишь то, что озеро расположено в </a:t>
            </a:r>
            <a:r>
              <a:rPr lang="ru-RU" sz="1600" dirty="0" err="1" smtClean="0"/>
              <a:t>рифтовой</a:t>
            </a:r>
            <a:r>
              <a:rPr lang="ru-RU" sz="1600" dirty="0" smtClean="0"/>
              <a:t> впадине и по строению схоже, например, с бассейном </a:t>
            </a:r>
            <a:r>
              <a:rPr lang="ru-RU" sz="1600" u="sng" dirty="0" smtClean="0"/>
              <a:t>Мёртвого моря</a:t>
            </a:r>
            <a:r>
              <a:rPr lang="ru-RU" sz="1600" dirty="0" smtClean="0"/>
              <a:t>.  Как бы то ни было, преобразование Байкала продолжается до сих пор — в окрестностях озера постоянно происходят землетрясения.</a:t>
            </a:r>
            <a:endParaRPr lang="ru-RU" sz="1600" dirty="0"/>
          </a:p>
        </p:txBody>
      </p:sp>
      <p:pic>
        <p:nvPicPr>
          <p:cNvPr id="47106" name="Picture 2" descr="File:Озеро Байк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702648" cy="50186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142873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 данным  в Байкале обитает 2630 видов и разновидностей растений и животных, 2/3 которых являются эндемиками, то есть обитают </a:t>
            </a:r>
            <a:r>
              <a:rPr lang="ru-RU" sz="1600" i="1" dirty="0" smtClean="0"/>
              <a:t>только</a:t>
            </a:r>
            <a:r>
              <a:rPr lang="ru-RU" sz="1600" dirty="0" smtClean="0"/>
              <a:t> в этом водоёме. К таковым относятся около 1000 </a:t>
            </a:r>
            <a:r>
              <a:rPr lang="ru-RU" sz="1600" dirty="0" err="1" smtClean="0"/>
              <a:t>эндемичных</a:t>
            </a:r>
            <a:r>
              <a:rPr lang="ru-RU" sz="1600" dirty="0" smtClean="0"/>
              <a:t> видов, 96 родов, 11 семейств и подсемейств-эндемиков. 27 видов рыб Байкала нигде более не встречаются</a:t>
            </a:r>
            <a:r>
              <a:rPr lang="ru-RU" sz="1600" baseline="30000" dirty="0" smtClean="0"/>
              <a:t>.</a:t>
            </a:r>
            <a:r>
              <a:rPr lang="ru-RU" sz="1600" dirty="0" smtClean="0"/>
              <a:t> Такое обилие живых организмов объясняется большим содержанием кислорода во всей толще байкальской воды.</a:t>
            </a:r>
            <a:endParaRPr lang="ru-RU" sz="1600" dirty="0"/>
          </a:p>
        </p:txBody>
      </p:sp>
      <p:pic>
        <p:nvPicPr>
          <p:cNvPr id="48130" name="Picture 2" descr="File:Chayki v Chivyrkuyskom zal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612" y="1857364"/>
            <a:ext cx="5468388" cy="3643314"/>
          </a:xfrm>
          <a:prstGeom prst="rect">
            <a:avLst/>
          </a:prstGeom>
          <a:noFill/>
        </p:spPr>
      </p:pic>
      <p:pic>
        <p:nvPicPr>
          <p:cNvPr id="48132" name="Picture 4" descr="http://interest-planet.ru/uploads/images/f/b/5/5/71/f1fb5e78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0.liveinternet.ru/images/attach/c/2/70/408/70408477_129719313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le:Байкал 2008 вид с соп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080.radikal.ru/0811/e6/178b9f17e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51204" name="Picture 4" descr="File:Ruchey vpadayuschij v Bajkal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688" y="0"/>
            <a:ext cx="4661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0.liveinternet.ru/images/attach/c/2/70/408/70408481_1297193183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ile:Baikal s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bms.24open.ru/images/1e3091d1525c81210ff41216a9baec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f3.ifotki.info/org/1d6b66a3dcd79ed162564809f241d1f95c7e3429966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Olchon Shaman 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285728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Байкал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-fotki.yandex.ru/get/3003/ranischa.1/0_ef8_7def381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bms.24open.ru/images/2fe41c25781c42b8d59c1511aff981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g0.liveinternet.ru/images/attach/c/1/63/876/63876052_o_baik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9849889">
            <a:off x="928662" y="2714620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6430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Байкал находится в центре Азиатского континента на границе Иркутской области и Республики Бурятия в Российской Федерации. Озеро протянулось с северо-востока на юго-запад на 620 км в виде гигантского полумесяца. Ширина Байкала колеблется в пределах от 24 до 79 км.</a:t>
            </a:r>
          </a:p>
          <a:p>
            <a:r>
              <a:rPr lang="ru-RU" sz="1600" dirty="0" smtClean="0"/>
              <a:t>Площадь водной поверхности Байкала равна примерно площади таких стран, как Бельгия или Нидерланды. По площади водного зеркала Байкал занимает шестое место среди крупнейших озёр мира.</a:t>
            </a:r>
          </a:p>
        </p:txBody>
      </p:sp>
      <p:pic>
        <p:nvPicPr>
          <p:cNvPr id="38914" name="Picture 2" descr="File:Шаман-ска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953267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2858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Длина береговой линии — 2100 км.</a:t>
            </a:r>
          </a:p>
          <a:p>
            <a:r>
              <a:rPr lang="ru-RU" sz="1800" dirty="0" smtClean="0"/>
              <a:t>Озеро находится в своеобразной котловине, со всех сторон окружённой горными хребтами и сопками. При этом западное побережье — скалистое и обрывистое, рельеф восточного побережья — более пологий.</a:t>
            </a:r>
          </a:p>
          <a:p>
            <a:endParaRPr lang="ru-RU" sz="1800" dirty="0"/>
          </a:p>
        </p:txBody>
      </p:sp>
      <p:pic>
        <p:nvPicPr>
          <p:cNvPr id="40962" name="Picture 2" descr="http://touralliance.ru/uploads/images/Russia/bayk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01090" cy="5671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2858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Байкал — самое глубокое озеро на Земле. Современное значение </a:t>
            </a:r>
            <a:r>
              <a:rPr lang="ru-RU" sz="1800" b="1" dirty="0" smtClean="0"/>
              <a:t>максимальной глубины озера</a:t>
            </a:r>
            <a:r>
              <a:rPr lang="ru-RU" sz="1800" dirty="0" smtClean="0"/>
              <a:t> — 1642 м.</a:t>
            </a:r>
            <a:r>
              <a:rPr lang="ru-RU" sz="1800" b="1" dirty="0" smtClean="0"/>
              <a:t> </a:t>
            </a:r>
          </a:p>
          <a:p>
            <a:r>
              <a:rPr lang="ru-RU" sz="1800" b="1" dirty="0" smtClean="0"/>
              <a:t>Средняя глубина озера</a:t>
            </a:r>
            <a:r>
              <a:rPr lang="ru-RU" sz="1800" dirty="0" smtClean="0"/>
              <a:t> также очень велика — 744,4 м. Она превышает максимальные глубины многих очень глубоких озёр.</a:t>
            </a:r>
            <a:endParaRPr lang="ru-RU" sz="1800" dirty="0"/>
          </a:p>
        </p:txBody>
      </p:sp>
      <p:pic>
        <p:nvPicPr>
          <p:cNvPr id="39938" name="Picture 2" descr="http://img0.liveinternet.ru/images/attach/c/2/69/669/69669617_3188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24771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142873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Запасы воды в Байкале гигантские (около 19 % мировых запасов озерной пресной воды). По объёму запасов воды Байкал занимает второе место в мире среди озёр, уступая лишь Каспийскому морю, однако в Каспийском море вода солёная. В Байкале воды больше, чем во всех вместе взятых пяти Великих озёрах (Верхнее, Мичиган, Гурон, Эри, Онтарио), и в 25 раз больше, чем в Ладожском озере</a:t>
            </a:r>
            <a:r>
              <a:rPr lang="ru-RU" sz="1600" baseline="30000" dirty="0" smtClean="0"/>
              <a:t>.</a:t>
            </a:r>
            <a:endParaRPr lang="ru-RU" sz="1600" dirty="0"/>
          </a:p>
        </p:txBody>
      </p:sp>
      <p:pic>
        <p:nvPicPr>
          <p:cNvPr id="41986" name="Picture 2" descr="Файл: 1739.jpg 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334269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14884"/>
            <a:ext cx="9144000" cy="21431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Основные свойства байкальской воды можно коротко охарактеризовать так: в ней очень мало растворённых и взвешенных минеральных веществ, ничтожно мало органических примесей, много кислорода. Вода в озере настолько прозрачна, что отдельные камни и различные предметы бывают видны на глубине 40 м. В это время байкальская вода бывает синего цвета. Летом же и осенью, когда в прогретой солнцем воде развивается масса растительных и животных организмов, прозрачность её снижается до 8—10 м, и цвет становится сине-зелёным и зелёным. Чистейшая и прозрачнейшая вода Байкала содержит так мало минеральных солей , что может использоваться вместо дистиллированной.</a:t>
            </a:r>
            <a:endParaRPr lang="ru-RU" sz="1600" dirty="0"/>
          </a:p>
        </p:txBody>
      </p:sp>
      <p:pic>
        <p:nvPicPr>
          <p:cNvPr id="43010" name="Picture 2" descr="http://lifeglobe.net/media/entry/381/321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358082" cy="4828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0570"/>
            <a:ext cx="9144000" cy="235743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период ледостава (в среднем 9 января — 4 мая) Байкал замерзает целиком, кроме небольшого участка в 15—20 км  находящегося в истоке Ангары. К концу зимы толщина льда на Байкале достигает 1 м. При сильном морозе трещины, имеющие местное название «становые щели», разрывают лёд на отдельные поля.  Разрывы происходят ежегодно примерно в одних и тех же районах озера. Сопровождаются они громким треском, напоминающим раскаты грома или выстрелы из </a:t>
            </a:r>
            <a:r>
              <a:rPr lang="ru-RU" sz="1600" u="sng" dirty="0" smtClean="0"/>
              <a:t>пушек</a:t>
            </a:r>
            <a:r>
              <a:rPr lang="ru-RU" sz="1600" dirty="0" smtClean="0"/>
              <a:t>. Человеку, стоящему на льду, кажется, что ледяной покров лопается как раз под ногами и он сейчас провалится в бездну. Благодаря трещинам во льду рыба на озере не гибнет от недостатка кислорода. Байкальский лёд, кроме того, очень прозрачен, и сквозь него проникают солнечные лучи. </a:t>
            </a:r>
            <a:endParaRPr lang="ru-RU" sz="1600" dirty="0"/>
          </a:p>
        </p:txBody>
      </p:sp>
      <p:pic>
        <p:nvPicPr>
          <p:cNvPr id="44034" name="Picture 2" descr="Файл: Лёд Байка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0"/>
            <a:ext cx="6096011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6430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Район Байкала относится к территориям с высокой сейсмичностью: здесь регулярно происходят землетрясения, сила большей части которых составляет один-два балла. Однако случаются и сильные; так, в 1862 году при десяти бальном  </a:t>
            </a:r>
            <a:r>
              <a:rPr lang="ru-RU" sz="1600" dirty="0" err="1" smtClean="0"/>
              <a:t>Кударинском</a:t>
            </a:r>
            <a:r>
              <a:rPr lang="ru-RU" sz="1600" dirty="0" smtClean="0"/>
              <a:t> землетрясении в северной части дельты Селенги ушёл под воду участок суши, на котором проживало 1300 человек, и образовался залив Провал. </a:t>
            </a:r>
            <a:endParaRPr lang="ru-RU" sz="1600" dirty="0"/>
          </a:p>
        </p:txBody>
      </p:sp>
      <p:pic>
        <p:nvPicPr>
          <p:cNvPr id="46082" name="Picture 2" descr="http://data.photo.sibnet.ru/upload/imggreat/121604702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40134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</TotalTime>
  <Words>67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ОБЖ</cp:lastModifiedBy>
  <cp:revision>12</cp:revision>
  <dcterms:created xsi:type="dcterms:W3CDTF">2013-03-11T15:44:39Z</dcterms:created>
  <dcterms:modified xsi:type="dcterms:W3CDTF">2014-03-22T04:28:40Z</dcterms:modified>
</cp:coreProperties>
</file>