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60" r:id="rId5"/>
    <p:sldId id="261" r:id="rId6"/>
    <p:sldId id="262" r:id="rId7"/>
    <p:sldId id="263" r:id="rId8"/>
    <p:sldId id="265" r:id="rId9"/>
    <p:sldId id="258" r:id="rId10"/>
    <p:sldId id="259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229-B30F-4834-AF52-C3933B7549A3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86E4D44-610A-4DA2-BF11-F439CF569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229-B30F-4834-AF52-C3933B7549A3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4D44-610A-4DA2-BF11-F439CF569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229-B30F-4834-AF52-C3933B7549A3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4D44-610A-4DA2-BF11-F439CF569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229-B30F-4834-AF52-C3933B7549A3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86E4D44-610A-4DA2-BF11-F439CF569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229-B30F-4834-AF52-C3933B7549A3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4D44-610A-4DA2-BF11-F439CF5699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229-B30F-4834-AF52-C3933B7549A3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4D44-610A-4DA2-BF11-F439CF569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229-B30F-4834-AF52-C3933B7549A3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86E4D44-610A-4DA2-BF11-F439CF5699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229-B30F-4834-AF52-C3933B7549A3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4D44-610A-4DA2-BF11-F439CF569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229-B30F-4834-AF52-C3933B7549A3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4D44-610A-4DA2-BF11-F439CF569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229-B30F-4834-AF52-C3933B7549A3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4D44-610A-4DA2-BF11-F439CF569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229-B30F-4834-AF52-C3933B7549A3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4D44-610A-4DA2-BF11-F439CF5699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CACB229-B30F-4834-AF52-C3933B7549A3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6E4D44-610A-4DA2-BF11-F439CF5699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35896" y="4869161"/>
            <a:ext cx="5343128" cy="792088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>Выполнил: Вакулин </a:t>
            </a:r>
            <a:r>
              <a:rPr lang="ru-RU" sz="1800" dirty="0" err="1" smtClean="0"/>
              <a:t>олег</a:t>
            </a:r>
            <a:r>
              <a:rPr lang="ru-RU" sz="1800" dirty="0" smtClean="0"/>
              <a:t>, </a:t>
            </a:r>
            <a:br>
              <a:rPr lang="ru-RU" sz="1800" dirty="0" smtClean="0"/>
            </a:br>
            <a:r>
              <a:rPr lang="ru-RU" sz="1800" dirty="0" smtClean="0"/>
              <a:t>ученик 8 класса,</a:t>
            </a:r>
            <a:br>
              <a:rPr lang="ru-RU" sz="1800" dirty="0" smtClean="0"/>
            </a:br>
            <a:r>
              <a:rPr lang="ru-RU" sz="1800" dirty="0" smtClean="0"/>
              <a:t>МКОУ Лукошинской СОШ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458200" cy="914400"/>
          </a:xfrm>
        </p:spPr>
        <p:txBody>
          <a:bodyPr/>
          <a:lstStyle/>
          <a:p>
            <a:pPr algn="ctr"/>
            <a:r>
              <a:rPr lang="ru-RU" dirty="0" smtClean="0"/>
              <a:t>Презентация по географии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1484784"/>
            <a:ext cx="569226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Регионы России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Северный 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авказ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645024"/>
            <a:ext cx="91014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«Кавказское гостеприимство»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59832" y="6309320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2012-2013 учебный год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93096"/>
            <a:ext cx="9144000" cy="278092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Говорят, что в старину на </a:t>
            </a:r>
            <a:r>
              <a:rPr lang="ru-RU" sz="1800" u="sng" dirty="0" smtClean="0"/>
              <a:t>Кавказе</a:t>
            </a:r>
            <a:r>
              <a:rPr lang="ru-RU" sz="1800" dirty="0" smtClean="0"/>
              <a:t>, если враг просился в гости, то на то время, пока он гостит, все обиды принимающая сторона забывала. А по традиции, первые 3 дня гостю не принято было задавать вопросы: кто он, откуда и так далее. Гость живет в доме на правах почетного члена семьи. Защита жизни и здоровья гостя, а также его имущества возлагалось на хозяина дома. Не принято было спрашивать у гостя, какой он национальности. Согласно этикету, гость не должен платить за прием, но он может сделать подарок детям хозяев.</a:t>
            </a:r>
            <a:endParaRPr lang="ru-RU" sz="1800" dirty="0"/>
          </a:p>
        </p:txBody>
      </p:sp>
      <p:pic>
        <p:nvPicPr>
          <p:cNvPr id="27650" name="Picture 2" descr="http://y.delfi.ua/norm/11502/359756_lgpX8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0"/>
            <a:ext cx="6368812" cy="45091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ruturu.ru/pict.raw?id=_ARODYEUJ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0156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83568" y="0"/>
            <a:ext cx="75248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http://gigatour.files.wordpress.com/2010/02/1248348158_fi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0555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-171400"/>
            <a:ext cx="565212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Кавказское </a:t>
            </a:r>
          </a:p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гостеприимство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157192"/>
            <a:ext cx="9144000" cy="1700808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Гостеприимство</a:t>
            </a:r>
            <a:r>
              <a:rPr lang="ru-RU" sz="1800" dirty="0" smtClean="0"/>
              <a:t> на Кавказе считается  чуть ли не самой главной традицией. Древнему обычаю гостеприимства кавказцы следуют и сегодня. Существует много поговорок, притч и легенд, посвященных этому замечательному обычаю. Старики на Кавказе любят говорить: «Куда не приходит гость, туда не приходит и благодать».</a:t>
            </a:r>
            <a:endParaRPr lang="ru-RU" sz="1800" dirty="0"/>
          </a:p>
        </p:txBody>
      </p:sp>
      <p:pic>
        <p:nvPicPr>
          <p:cNvPr id="29698" name="Picture 2" descr="http://pogoda-dnem.ru/wp-content/uploads/2013/01/sakartvela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8035279" cy="508518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37112"/>
            <a:ext cx="9144000" cy="263691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Гостеприимство в горской традиции не просто нравственный, но и священный долг. По аналогии с русской поговоркой «Гость в дом – Бог в дом», пословиц и поговорок, в которых гость у горцев воспринимался как посланник Бога, очень много.</a:t>
            </a:r>
            <a:br>
              <a:rPr lang="ru-RU" sz="1800" dirty="0" smtClean="0"/>
            </a:br>
            <a:r>
              <a:rPr lang="ru-RU" sz="1800" dirty="0" smtClean="0"/>
              <a:t>Гости – это потенциальные покровители, коммерческие партнеры и, возможно, будущие родственники – на Кавказе известно немало историй, когда с участием гостя создавались новые семьи и удачно складывались судьбы молодых людей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26626" name="Picture 2" descr="http://www.dagpravda.ru/images/materials/full_gos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0"/>
            <a:ext cx="3201938" cy="434652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3016"/>
            <a:ext cx="9144000" cy="350100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На Кавказе существовала градация гостей – гость, приехавший специально; гость, приехавший по делам и остановившийся на ночлег; близкий гость – человек, приехавший погостить у родственников. Гости могли приезжать и без повода – просто приятно провести время. Гость оставлял у дверей  свое оружие, кроме кинжала, таким образом, с одной стороны, абсолютно вверяя свою жизнь хозяину, а с другой – демонстрируя, что его визит не угрожает безопасности его хозяев.</a:t>
            </a:r>
            <a:br>
              <a:rPr lang="ru-RU" sz="1800" dirty="0" smtClean="0"/>
            </a:br>
            <a:r>
              <a:rPr lang="ru-RU" sz="1800" dirty="0" smtClean="0"/>
              <a:t>«Хозяин отвечает перед всем народом за безопасность чужеземцев, и кто не сумел сберечь гостя от беды, или даже простой неприятности, того судили и наказывали. Хозяин должен был, в случае надобности, жертвовать для гостя жизнью»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32770" name="Picture 2" descr="http://ege59.ru/wp-content/gallery/obshhie-izobrazheniya/obicha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0"/>
            <a:ext cx="5375920" cy="357834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25144"/>
            <a:ext cx="9144000" cy="242088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На Кавказе не принято было останавливаться в доме, где не было мужчин, хотя при наличии отдельного гостевого дома хозяйка из вежливости предлагала остаться.</a:t>
            </a:r>
            <a:br>
              <a:rPr lang="ru-RU" sz="1800" dirty="0" smtClean="0"/>
            </a:br>
            <a:r>
              <a:rPr lang="ru-RU" sz="1800" dirty="0" smtClean="0"/>
              <a:t> гостя сажали на почетное место, хозяин садился с гостями либо после длительных приглашений, либо не садился совсем. Старшие сидели, младшие стояли и обслуживали всех. Женщины в приеме не участвовали, но хозяйка могла зайти и поприветствовать гостя.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31746" name="Picture 2" descr="http://photo1.kavkaz-uzel.ru/system/attachments/0005/1227/new_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0"/>
            <a:ext cx="6295475" cy="479715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653136"/>
            <a:ext cx="9144000" cy="263691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В традиции гостеприимства имела значение и тема общей еды – гость, попробовав приготовленной на очаге пищи, становился временным членом семьи.  </a:t>
            </a:r>
            <a:br>
              <a:rPr lang="ru-RU" sz="1800" dirty="0" smtClean="0"/>
            </a:br>
            <a:r>
              <a:rPr lang="ru-RU" sz="1800" dirty="0" smtClean="0"/>
              <a:t>Гостя пытались  развлечь – устраивали танцы, пели песни, для почетных гостей организовывали скачки, стрельбу в цель и др. Его не оставляли одного, а в его присутствии хозяевам считалось неприличным говорить между собой.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30722" name="Picture 2" descr="http://www.superbest.su/uploads/posts/2012-01/1327958884_lyulya-kebab-l252l601-kaba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6016454" cy="4509120"/>
          </a:xfrm>
          <a:prstGeom prst="rect">
            <a:avLst/>
          </a:prstGeom>
          <a:noFill/>
        </p:spPr>
      </p:pic>
      <p:pic>
        <p:nvPicPr>
          <p:cNvPr id="30726" name="Picture 6" descr="http://www.allmoldova.com/uimg/Kavkazskaia/kavkaz071010_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0"/>
            <a:ext cx="3131840" cy="472730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37112"/>
            <a:ext cx="9144000" cy="242088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когда гость начинал собираться в путь, его просили задержаться еще. Время пребывания в гостях не было ограничено, но и затягивать его считалось неприличным. По истечении трех дней считалось уместным спросить, с какой целью и на какой срок гость приехал. Традиция предписывала одаривать гостя. В богатых семьях гостю дарили  дорогую одежду, скот, оружие и коней. Обмен дарами, услугами, пирами  – своеобразная форма торгового обмена. Таким путем устанавливались контакты между людьми, общинами, целыми народами.</a:t>
            </a:r>
            <a:endParaRPr lang="ru-RU" sz="1800" dirty="0"/>
          </a:p>
        </p:txBody>
      </p:sp>
      <p:pic>
        <p:nvPicPr>
          <p:cNvPr id="5" name="Picture 2" descr="http://oxun.ge/uploads/posts/2011-01/1294074520_i218734105_89251_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0"/>
            <a:ext cx="4420804" cy="443855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941168"/>
            <a:ext cx="9144000" cy="1916832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Гостеприимство</a:t>
            </a:r>
            <a:r>
              <a:rPr lang="ru-RU" sz="1800" dirty="0" smtClean="0"/>
              <a:t> особенно ярко проявляется в сельской местности. Когда кавказская семья садится за стол для приема пищи, всегда накрывают на 1 персону больше, чем людей в семье. Считается, что гость, который может прийти во время еды, сразу должен садиться за стол. Кроме того, в каждом доме (особенно в селах) имеется «комната гостя», которая всегда готова к приему.</a:t>
            </a:r>
            <a:endParaRPr lang="ru-RU" sz="1800" dirty="0"/>
          </a:p>
        </p:txBody>
      </p:sp>
      <p:pic>
        <p:nvPicPr>
          <p:cNvPr id="28674" name="Picture 2" descr="http://www.kavkaz-uzel.ru/system/attachments/0002/9279/%D0%A7%D0%B5%D1%80%D0%BA%D0%B5%D1%81%D1%81%D0%BA%D0%B0%D1%8F_%D0%B3%D0%BE%D1%81%D1%82%D0%B8%D0%BD%D0%B0%D1%8F_%D0%9B%D0%BE%D0%BD%D0%B3%D0%B2%D0%BE%D1%80%D1%82_1838_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7538680" cy="508518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80</TotalTime>
  <Words>261</Words>
  <Application>Microsoft Office PowerPoint</Application>
  <PresentationFormat>Экран (4:3)</PresentationFormat>
  <Paragraphs>17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Выполнил: Вакулин олег,  ученик 8 класса, МКОУ Лукошинской СОШ</vt:lpstr>
      <vt:lpstr>Слайд 2</vt:lpstr>
      <vt:lpstr>Гостеприимство на Кавказе считается  чуть ли не самой главной традицией. Древнему обычаю гостеприимства кавказцы следуют и сегодня. Существует много поговорок, притч и легенд, посвященных этому замечательному обычаю. Старики на Кавказе любят говорить: «Куда не приходит гость, туда не приходит и благодать».</vt:lpstr>
      <vt:lpstr>Гостеприимство в горской традиции не просто нравственный, но и священный долг. По аналогии с русской поговоркой «Гость в дом – Бог в дом», пословиц и поговорок, в которых гость у горцев воспринимался как посланник Бога, очень много. Гости – это потенциальные покровители, коммерческие партнеры и, возможно, будущие родственники – на Кавказе известно немало историй, когда с участием гостя создавались новые семьи и удачно складывались судьбы молодых людей </vt:lpstr>
      <vt:lpstr>На Кавказе существовала градация гостей – гость, приехавший специально; гость, приехавший по делам и остановившийся на ночлег; близкий гость – человек, приехавший погостить у родственников. Гости могли приезжать и без повода – просто приятно провести время. Гость оставлял у дверей  свое оружие, кроме кинжала, таким образом, с одной стороны, абсолютно вверяя свою жизнь хозяину, а с другой – демонстрируя, что его визит не угрожает безопасности его хозяев. «Хозяин отвечает перед всем народом за безопасность чужеземцев, и кто не сумел сберечь гостя от беды, или даже простой неприятности, того судили и наказывали. Хозяин должен был, в случае надобности, жертвовать для гостя жизнью» </vt:lpstr>
      <vt:lpstr>На Кавказе не принято было останавливаться в доме, где не было мужчин, хотя при наличии отдельного гостевого дома хозяйка из вежливости предлагала остаться.  гостя сажали на почетное место, хозяин садился с гостями либо после длительных приглашений, либо не садился совсем. Старшие сидели, младшие стояли и обслуживали всех. Женщины в приеме не участвовали, но хозяйка могла зайти и поприветствовать гостя. </vt:lpstr>
      <vt:lpstr>В традиции гостеприимства имела значение и тема общей еды – гость, попробовав приготовленной на очаге пищи, становился временным членом семьи.   Гостя пытались  развлечь – устраивали танцы, пели песни, для почетных гостей организовывали скачки, стрельбу в цель и др. Его не оставляли одного, а в его присутствии хозяевам считалось неприличным говорить между собой. </vt:lpstr>
      <vt:lpstr>когда гость начинал собираться в путь, его просили задержаться еще. Время пребывания в гостях не было ограничено, но и затягивать его считалось неприличным. По истечении трех дней считалось уместным спросить, с какой целью и на какой срок гость приехал. Традиция предписывала одаривать гостя. В богатых семьях гостю дарили  дорогую одежду, скот, оружие и коней. Обмен дарами, услугами, пирами  – своеобразная форма торгового обмена. Таким путем устанавливались контакты между людьми, общинами, целыми народами.</vt:lpstr>
      <vt:lpstr>Гостеприимство особенно ярко проявляется в сельской местности. Когда кавказская семья садится за стол для приема пищи, всегда накрывают на 1 персону больше, чем людей в семье. Считается, что гость, который может прийти во время еды, сразу должен садиться за стол. Кроме того, в каждом доме (особенно в селах) имеется «комната гостя», которая всегда готова к приему.</vt:lpstr>
      <vt:lpstr>Говорят, что в старину на Кавказе, если враг просился в гости, то на то время, пока он гостит, все обиды принимающая сторона забывала. А по традиции, первые 3 дня гостю не принято было задавать вопросы: кто он, откуда и так далее. Гость живет в доме на правах почетного члена семьи. Защита жизни и здоровья гостя, а также его имущества возлагалось на хозяина дома. Не принято было спрашивать у гостя, какой он национальности. Согласно этикету, гость не должен платить за прием, но он может сделать подарок детям хозяев.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ОБЖ</dc:creator>
  <cp:lastModifiedBy>ОБЖ</cp:lastModifiedBy>
  <cp:revision>10</cp:revision>
  <dcterms:created xsi:type="dcterms:W3CDTF">2013-09-21T05:10:35Z</dcterms:created>
  <dcterms:modified xsi:type="dcterms:W3CDTF">2014-03-22T05:56:24Z</dcterms:modified>
</cp:coreProperties>
</file>