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75" autoAdjust="0"/>
    <p:restoredTop sz="94660"/>
  </p:normalViewPr>
  <p:slideViewPr>
    <p:cSldViewPr>
      <p:cViewPr>
        <p:scale>
          <a:sx n="70" d="100"/>
          <a:sy n="70" d="100"/>
        </p:scale>
        <p:origin x="-16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ED57-6C65-490A-9BD7-AF420DCC85F6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9AB14-10A0-46F7-9EEC-0DA3FF7A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8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9AB14-10A0-46F7-9EEC-0DA3FF7A05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7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2A14702-3C3E-4886-BAD4-F5AA645BAD3A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7939312-E44E-4F11-AC8E-10EA56B53CF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megamir.com.ua/news/wp-content/uploads/2008/03/30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xima.com.ua/scan/multi_pict8_b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gazeta.aif.ru/data/mags/astrakhan/140/pics/02_03_00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844408" cy="2232248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Игра «Строитель»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2357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80920" cy="223224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Игровые действия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4939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066856" cy="2304256"/>
          </a:xfrm>
        </p:spPr>
        <p:txBody>
          <a:bodyPr/>
          <a:lstStyle/>
          <a:p>
            <a:pPr algn="ctr"/>
            <a:r>
              <a:rPr lang="ru-RU" sz="5400" b="1" dirty="0" smtClean="0"/>
              <a:t>Представление результатов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828288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 smtClean="0"/>
              <a:t>Показать, как производились расчеты?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68209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60648"/>
            <a:ext cx="9403719" cy="6264696"/>
          </a:xfrm>
        </p:spPr>
      </p:pic>
    </p:spTree>
    <p:extLst>
      <p:ext uri="{BB962C8B-B14F-4D97-AF65-F5344CB8AC3E}">
        <p14:creationId xmlns:p14="http://schemas.microsoft.com/office/powerpoint/2010/main" val="30751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516" y="476672"/>
            <a:ext cx="9691075" cy="6264696"/>
          </a:xfrm>
        </p:spPr>
      </p:pic>
    </p:spTree>
    <p:extLst>
      <p:ext uri="{BB962C8B-B14F-4D97-AF65-F5344CB8AC3E}">
        <p14:creationId xmlns:p14="http://schemas.microsoft.com/office/powerpoint/2010/main" val="42295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olpac.narod.ru/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0859"/>
            <a:ext cx="3307557" cy="36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olpac.narod.ru/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" y="2852936"/>
            <a:ext cx="2854089" cy="38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Деревянные зб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74" y="3284984"/>
            <a:ext cx="2524177" cy="35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Мост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94" y="3140968"/>
            <a:ext cx="2673085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Цветни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73199"/>
            <a:ext cx="3017955" cy="16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Математика\Pictures\izobrazhenie_111_300x225_p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870"/>
            <a:ext cx="3888432" cy="30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16 из 12906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833"/>
            <a:ext cx="4392488" cy="2864803"/>
          </a:xfrm>
          <a:prstGeom prst="rect">
            <a:avLst/>
          </a:prstGeom>
          <a:noFill/>
          <a:ln w="25400" algn="ctr">
            <a:pattFill prst="sphere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Картинка 15 из 148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410595" cy="3232273"/>
          </a:xfrm>
          <a:prstGeom prst="rect">
            <a:avLst/>
          </a:prstGeom>
          <a:noFill/>
          <a:ln w="25400" algn="ctr">
            <a:pattFill prst="sphere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Картинка 19 из 73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9" y="3429000"/>
            <a:ext cx="4117967" cy="3024336"/>
          </a:xfrm>
          <a:prstGeom prst="rect">
            <a:avLst/>
          </a:prstGeom>
          <a:noFill/>
          <a:ln w="25400" algn="ctr">
            <a:pattFill prst="sphere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171400"/>
            <a:ext cx="4611613" cy="294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2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21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Игровая задача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43528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600" b="1" dirty="0" smtClean="0"/>
              <a:t>Получен заказ на выполнение работ по настилке полов паркетом в игровой комнате детского сада размером </a:t>
            </a:r>
          </a:p>
          <a:p>
            <a:pPr marL="0" indent="0">
              <a:buNone/>
            </a:pPr>
            <a:r>
              <a:rPr lang="ru-RU" sz="4600" b="1" dirty="0" smtClean="0"/>
              <a:t>5,75 м * 8 м. </a:t>
            </a:r>
          </a:p>
          <a:p>
            <a:pPr marL="0" indent="0">
              <a:buNone/>
            </a:pPr>
            <a:r>
              <a:rPr lang="ru-RU" sz="4600" b="1" dirty="0" smtClean="0"/>
              <a:t>Форма и размер паркетных плиток указаны на рисунке.</a:t>
            </a:r>
          </a:p>
          <a:p>
            <a:pPr marL="0" indent="0">
              <a:buNone/>
            </a:pPr>
            <a:r>
              <a:rPr lang="ru-RU" sz="4600" b="1" dirty="0" smtClean="0"/>
              <a:t>Число треугольных плиток – минимальное.</a:t>
            </a:r>
          </a:p>
          <a:p>
            <a:pPr marL="0" indent="0">
              <a:buNone/>
            </a:pPr>
            <a:r>
              <a:rPr lang="ru-RU" sz="4600" b="1" dirty="0" smtClean="0"/>
              <a:t>Количество остальных плиток – одинаковое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5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0041" y="44624"/>
            <a:ext cx="547260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444208" y="44624"/>
            <a:ext cx="0" cy="2592288"/>
          </a:xfrm>
          <a:prstGeom prst="straightConnector1">
            <a:avLst/>
          </a:prstGeom>
          <a:ln w="19050" cmpd="thickThin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88224" y="104838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5,75 м</a:t>
            </a:r>
            <a:endParaRPr lang="ru-RU" sz="32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97859" y="2881759"/>
            <a:ext cx="54726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41592" y="2881759"/>
            <a:ext cx="779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</a:rPr>
              <a:t>8 м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546804" y="3495522"/>
            <a:ext cx="1872208" cy="23762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>
            <a:off x="2949620" y="3699639"/>
            <a:ext cx="2808312" cy="230425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20 см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Трапеция 17"/>
          <p:cNvSpPr/>
          <p:nvPr/>
        </p:nvSpPr>
        <p:spPr>
          <a:xfrm>
            <a:off x="6086386" y="3747864"/>
            <a:ext cx="2915816" cy="237626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20 см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293096"/>
            <a:ext cx="677108" cy="10669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3200" b="1" dirty="0" smtClean="0"/>
              <a:t>20 см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7859" y="601693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15 см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63888" y="6093296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35 см</a:t>
            </a:r>
            <a:endParaRPr lang="ru-RU" sz="32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148064" y="3712676"/>
            <a:ext cx="0" cy="2304256"/>
          </a:xfrm>
          <a:prstGeom prst="line">
            <a:avLst/>
          </a:prstGeom>
          <a:ln w="57150" cmpd="sng">
            <a:solidFill>
              <a:schemeClr val="bg1">
                <a:alpha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156323" y="3755623"/>
            <a:ext cx="0" cy="2376263"/>
          </a:xfrm>
          <a:prstGeom prst="line">
            <a:avLst/>
          </a:prstGeom>
          <a:ln w="57150">
            <a:solidFill>
              <a:schemeClr val="bg2">
                <a:alpha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64648" y="6273225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50 см</a:t>
            </a:r>
            <a:endParaRPr lang="ru-RU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997031" y="3127901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20 см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4137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900" b="1" dirty="0" smtClean="0"/>
              <a:t>Учебная задача </a:t>
            </a:r>
            <a:endParaRPr lang="ru-RU" sz="89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568952" cy="5184576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ru-RU" sz="4400" b="1" dirty="0" smtClean="0"/>
              <a:t>Рассчитать количество паркетных плиток согласно условиям заказа.</a:t>
            </a:r>
            <a:endParaRPr lang="ru-RU" sz="4400" b="1" dirty="0"/>
          </a:p>
          <a:p>
            <a:pPr marL="514350" indent="-514350">
              <a:buAutoNum type="arabicParenR"/>
            </a:pPr>
            <a:r>
              <a:rPr lang="ru-RU" sz="4400" b="1" dirty="0" smtClean="0"/>
              <a:t>Сконструировать модель паркетного пола, согласно полученным расчетам.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3563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67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Правила игры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352928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900" b="1" dirty="0" smtClean="0"/>
              <a:t>1</a:t>
            </a:r>
            <a:r>
              <a:rPr lang="ru-RU" sz="3600" b="1" dirty="0" smtClean="0"/>
              <a:t>. У бригады есть название!</a:t>
            </a:r>
          </a:p>
          <a:p>
            <a:pPr marL="0" indent="0">
              <a:buNone/>
            </a:pPr>
            <a:r>
              <a:rPr lang="ru-RU" sz="3600" b="1" dirty="0" smtClean="0"/>
              <a:t>2. В бригаде главный – бригадир!</a:t>
            </a:r>
          </a:p>
          <a:p>
            <a:pPr marL="0" indent="0">
              <a:buNone/>
            </a:pPr>
            <a:r>
              <a:rPr lang="ru-RU" sz="3600" b="1" dirty="0" smtClean="0"/>
              <a:t>3. Полученные расчеты подлежат сдаче учителю.</a:t>
            </a:r>
          </a:p>
          <a:p>
            <a:pPr marL="0" indent="0">
              <a:buNone/>
            </a:pPr>
            <a:r>
              <a:rPr lang="ru-RU" sz="3600" b="1" dirty="0" smtClean="0"/>
              <a:t>4. Время выполнения расчетов – 10 минут.</a:t>
            </a:r>
          </a:p>
          <a:p>
            <a:pPr marL="0" indent="0">
              <a:buNone/>
            </a:pPr>
            <a:r>
              <a:rPr lang="ru-RU" sz="3600" b="1" dirty="0" smtClean="0"/>
              <a:t>5. Время конструирования – 10 минут.</a:t>
            </a:r>
          </a:p>
          <a:p>
            <a:pPr marL="0" indent="0">
              <a:buNone/>
            </a:pPr>
            <a:r>
              <a:rPr lang="ru-RU" sz="3600" b="1" dirty="0" smtClean="0"/>
              <a:t>6. Результат должен быть получен обязательно!</a:t>
            </a:r>
          </a:p>
          <a:p>
            <a:pPr marL="514350" indent="-514350">
              <a:buAutoNum type="arabicPeriod"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8659932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145</TotalTime>
  <Words>144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Игра «Строитель»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задача</vt:lpstr>
      <vt:lpstr>Презентация PowerPoint</vt:lpstr>
      <vt:lpstr> Учебная задача </vt:lpstr>
      <vt:lpstr>Правила игры</vt:lpstr>
      <vt:lpstr>Игровые действия</vt:lpstr>
      <vt:lpstr>Представление результатов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«Строитель»</dc:title>
  <dc:creator>Математика</dc:creator>
  <cp:lastModifiedBy>Математика</cp:lastModifiedBy>
  <cp:revision>23</cp:revision>
  <dcterms:created xsi:type="dcterms:W3CDTF">2012-01-17T10:52:30Z</dcterms:created>
  <dcterms:modified xsi:type="dcterms:W3CDTF">2012-01-17T13:17:51Z</dcterms:modified>
</cp:coreProperties>
</file>