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6C9378-E85C-46C2-9888-5C4C15B1BCE1}" type="datetimeFigureOut">
              <a:rPr lang="ru-RU" smtClean="0"/>
              <a:pPr/>
              <a:t>24.08.2014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5DC988-B759-4816-AF32-3189A5E6E2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643866" cy="271464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Презентация к уроку алгебры по теме «Путешествие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селенной уравнений»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для учащихся 11 класса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357562"/>
            <a:ext cx="6643734" cy="230298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/>
              <a:t>Работу выполнила: </a:t>
            </a:r>
            <a:r>
              <a:rPr lang="ru-RU" dirty="0" err="1" smtClean="0"/>
              <a:t>Бездорогова</a:t>
            </a:r>
            <a:r>
              <a:rPr lang="ru-RU" dirty="0" smtClean="0"/>
              <a:t> </a:t>
            </a:r>
            <a:r>
              <a:rPr lang="ru-RU" dirty="0" smtClean="0"/>
              <a:t>Т</a:t>
            </a:r>
            <a:r>
              <a:rPr lang="ru-RU" dirty="0" smtClean="0"/>
              <a:t>атьяна, ученица </a:t>
            </a:r>
            <a:r>
              <a:rPr lang="ru-RU" dirty="0" smtClean="0"/>
              <a:t> </a:t>
            </a:r>
            <a:r>
              <a:rPr lang="ru-RU" dirty="0" smtClean="0"/>
              <a:t>11 </a:t>
            </a:r>
            <a:r>
              <a:rPr lang="ru-RU" dirty="0" smtClean="0"/>
              <a:t>класса МБОУ Сарасинской СОШ Алтайского района Алтайского края</a:t>
            </a:r>
            <a:endParaRPr lang="ru-RU" dirty="0" smtClean="0"/>
          </a:p>
          <a:p>
            <a:pPr algn="r"/>
            <a:r>
              <a:rPr lang="ru-RU" dirty="0" smtClean="0"/>
              <a:t>Руководитель: </a:t>
            </a:r>
            <a:r>
              <a:rPr lang="ru-RU" dirty="0" smtClean="0"/>
              <a:t>Мордовских </a:t>
            </a:r>
            <a:r>
              <a:rPr lang="ru-RU" dirty="0" smtClean="0"/>
              <a:t>Надежда Васильевна,</a:t>
            </a:r>
          </a:p>
          <a:p>
            <a:pPr algn="r"/>
            <a:r>
              <a:rPr lang="ru-RU" dirty="0" smtClean="0"/>
              <a:t>Учитель математики  МБОУ Сарасинской СОШ Алтайского района Алтайского края,</a:t>
            </a:r>
          </a:p>
          <a:p>
            <a:pPr algn="r"/>
            <a:r>
              <a:rPr lang="ru-RU" dirty="0" smtClean="0"/>
              <a:t>С. Сараса, Алтайский район, Алтайский край,</a:t>
            </a:r>
          </a:p>
          <a:p>
            <a:pPr algn="r"/>
            <a:r>
              <a:rPr lang="ru-RU" dirty="0" smtClean="0"/>
              <a:t>Год создания: 2010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85818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Планета № 1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Линейные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уравнения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285860"/>
            <a:ext cx="7100910" cy="5089062"/>
          </a:xfrm>
        </p:spPr>
        <p:txBody>
          <a:bodyPr>
            <a:normAutofit/>
          </a:bodyPr>
          <a:lstStyle/>
          <a:p>
            <a:endParaRPr lang="ru-RU" sz="3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Общий вид: </a:t>
            </a:r>
            <a:r>
              <a:rPr lang="ru-RU" sz="3600" dirty="0" smtClean="0">
                <a:solidFill>
                  <a:srgbClr val="C00000"/>
                </a:solidFill>
              </a:rPr>
              <a:t>ах + в = 0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Пример:  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4х - 8 = 0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4х = 8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х = 8 : 4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х = 2.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Ответ:  х = 2.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86742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Планета № 2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Полные 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вадратные уравнения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7243786" cy="4714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Общий вид: </a:t>
            </a:r>
            <a:r>
              <a:rPr lang="ru-RU" sz="3200" dirty="0" smtClean="0">
                <a:solidFill>
                  <a:srgbClr val="C00000"/>
                </a:solidFill>
              </a:rPr>
              <a:t>ах² + вх + с = 0</a:t>
            </a: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Пример: </a:t>
            </a:r>
            <a:r>
              <a:rPr lang="ru-RU" sz="3000" dirty="0" smtClean="0">
                <a:solidFill>
                  <a:srgbClr val="C00000"/>
                </a:solidFill>
              </a:rPr>
              <a:t>х² - 9х + 14 = 0</a:t>
            </a:r>
          </a:p>
          <a:p>
            <a:r>
              <a:rPr lang="ru-RU" sz="2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 = (-9)² - 4*1*14 = 81 – 56 = 25 &gt; 0 – 2 корня</a:t>
            </a:r>
          </a:p>
          <a:p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</a:t>
            </a:r>
            <a:r>
              <a:rPr lang="ru-RU" sz="30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1, 2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± √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25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 ;</a:t>
            </a:r>
          </a:p>
          <a:p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</a:t>
            </a:r>
            <a:r>
              <a:rPr lang="ru-RU" sz="30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+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 = 7</a:t>
            </a:r>
          </a:p>
          <a:p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</a:t>
            </a:r>
            <a:r>
              <a:rPr lang="ru-RU" sz="30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 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 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 = 2</a:t>
            </a:r>
          </a:p>
          <a:p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Ответ: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Х</a:t>
            </a:r>
            <a:r>
              <a:rPr lang="ru-RU" sz="30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 7;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</a:t>
            </a:r>
            <a:r>
              <a:rPr lang="ru-RU" sz="30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 </a:t>
            </a:r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 2</a:t>
            </a: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15304" cy="142876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Планета №3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Неполные квадратные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уравнения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714488"/>
            <a:ext cx="7386662" cy="46604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Общий вид:  </a:t>
            </a:r>
            <a:r>
              <a:rPr lang="ru-RU" sz="3200" dirty="0" smtClean="0">
                <a:solidFill>
                  <a:srgbClr val="C00000"/>
                </a:solidFill>
              </a:rPr>
              <a:t>ах² + вх = 0 </a:t>
            </a:r>
          </a:p>
          <a:p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Пример:  2х² - 4х = 0</a:t>
            </a: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2х*(х - 2) = 0</a:t>
            </a: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2х = 0        х – 2 = 0</a:t>
            </a: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х</a:t>
            </a:r>
            <a:r>
              <a:rPr lang="ru-RU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0         х</a:t>
            </a:r>
            <a:r>
              <a:rPr lang="ru-RU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2</a:t>
            </a: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Ответ: х</a:t>
            </a:r>
            <a:r>
              <a:rPr lang="ru-RU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0; х</a:t>
            </a:r>
            <a:r>
              <a:rPr lang="ru-RU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2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572428" cy="121444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Планета № 4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Иррациональные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уравнения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643050"/>
            <a:ext cx="7600976" cy="4731872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1) </a:t>
            </a:r>
            <a:r>
              <a:rPr lang="ru-RU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</a:t>
            </a:r>
            <a:r>
              <a:rPr lang="ru-RU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² - 5 = 2           Проверка: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</a:t>
            </a:r>
            <a:r>
              <a:rPr lang="ru-RU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² - 5)² = 2²       х=3                      х=-3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Х² - 5 = 4         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3² - 5 = 2         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√(-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3)² - 5 = 2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Х² = 4+5            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 = 2               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 = 2 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Х² = 9                   2 = 2                  2 = 2 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Х</a:t>
            </a:r>
            <a:r>
              <a:rPr lang="ru-RU" sz="28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1, 2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 ±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cs typeface="Times New Roman"/>
              </a:rPr>
              <a:t>√9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Х</a:t>
            </a:r>
            <a:r>
              <a:rPr lang="ru-RU" sz="28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1, 2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±3</a:t>
            </a:r>
          </a:p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Ответ: Х</a:t>
            </a:r>
            <a:r>
              <a:rPr lang="ru-RU" sz="28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1, 2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= ±3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86742" cy="135732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Планета № 5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Показательные уравнения.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357298"/>
            <a:ext cx="7315224" cy="5017624"/>
          </a:xfrm>
        </p:spPr>
        <p:txBody>
          <a:bodyPr>
            <a:normAutofit lnSpcReduction="10000"/>
          </a:bodyPr>
          <a:lstStyle/>
          <a:p>
            <a:endParaRPr lang="ru-RU" sz="2800" i="1" dirty="0" smtClean="0">
              <a:solidFill>
                <a:srgbClr val="C00000"/>
              </a:solidFill>
            </a:endParaRPr>
          </a:p>
          <a:p>
            <a:r>
              <a:rPr lang="ru-RU" sz="2800" dirty="0" smtClean="0">
                <a:solidFill>
                  <a:srgbClr val="C00000"/>
                </a:solidFill>
              </a:rPr>
              <a:t>в = а</a:t>
            </a:r>
            <a:r>
              <a:rPr lang="ru-RU" sz="2800" baseline="30000" dirty="0" smtClean="0">
                <a:solidFill>
                  <a:srgbClr val="C00000"/>
                </a:solidFill>
              </a:rPr>
              <a:t>с</a:t>
            </a:r>
            <a:r>
              <a:rPr lang="ru-RU" sz="2800" dirty="0" smtClean="0">
                <a:solidFill>
                  <a:srgbClr val="C00000"/>
                </a:solidFill>
              </a:rPr>
              <a:t> , если в &gt; 0  </a:t>
            </a:r>
          </a:p>
          <a:p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Пример: 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r>
              <a:rPr lang="ru-RU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2х+1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49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r>
              <a:rPr lang="ru-RU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2х+1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7</a:t>
            </a:r>
            <a:r>
              <a:rPr lang="ru-RU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2х + 1=2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2х = 2-1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 = ½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Ответ: х = ½ </a:t>
            </a:r>
          </a:p>
          <a:p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8581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Планета № 6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Тригонометрические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уравнения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571612"/>
            <a:ext cx="7572428" cy="4857784"/>
          </a:xfrm>
        </p:spPr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</a:rPr>
              <a:t>Sin x = a                              </a:t>
            </a:r>
            <a:r>
              <a:rPr lang="en-US" sz="3200" dirty="0" err="1" smtClean="0">
                <a:solidFill>
                  <a:srgbClr val="C00000"/>
                </a:solidFill>
              </a:rPr>
              <a:t>tg</a:t>
            </a:r>
            <a:r>
              <a:rPr lang="en-US" sz="3200" dirty="0" smtClean="0">
                <a:solidFill>
                  <a:srgbClr val="C00000"/>
                </a:solidFill>
              </a:rPr>
              <a:t> x = a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Пример: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Пример: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Sin x = ½        </a:t>
            </a:r>
            <a:r>
              <a:rPr lang="en-US" sz="3600" dirty="0" err="1" smtClean="0">
                <a:solidFill>
                  <a:srgbClr val="C00000"/>
                </a:solidFill>
              </a:rPr>
              <a:t>cos</a:t>
            </a:r>
            <a:r>
              <a:rPr lang="en-US" sz="3600" dirty="0" smtClean="0">
                <a:solidFill>
                  <a:srgbClr val="C00000"/>
                </a:solidFill>
              </a:rPr>
              <a:t> x = a</a:t>
            </a:r>
            <a:r>
              <a:rPr lang="ru-RU" sz="3600" dirty="0" smtClean="0">
                <a:solidFill>
                  <a:srgbClr val="C00000"/>
                </a:solidFill>
              </a:rPr>
              <a:t>      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x =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√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3</a:t>
            </a:r>
            <a:endParaRPr lang="en-US" sz="3600" dirty="0" smtClean="0">
              <a:solidFill>
                <a:srgbClr val="C00000"/>
              </a:solidFill>
            </a:endParaRPr>
          </a:p>
          <a:p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Пример: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x = -1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572428" cy="121444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Планета № 7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Логарифмические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уравнения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500174"/>
            <a:ext cx="7458100" cy="4874748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</a:rPr>
              <a:t>а</a:t>
            </a:r>
            <a:r>
              <a:rPr lang="ru-RU" sz="2800" baseline="30000" dirty="0" err="1" smtClean="0">
                <a:solidFill>
                  <a:srgbClr val="C00000"/>
                </a:solidFill>
              </a:rPr>
              <a:t>х</a:t>
            </a:r>
            <a:r>
              <a:rPr lang="ru-RU" sz="2800" dirty="0" err="1" smtClean="0">
                <a:solidFill>
                  <a:srgbClr val="C00000"/>
                </a:solidFill>
              </a:rPr>
              <a:t>=</a:t>
            </a:r>
            <a:r>
              <a:rPr lang="ru-RU" sz="2800" dirty="0" smtClean="0">
                <a:solidFill>
                  <a:srgbClr val="C00000"/>
                </a:solidFill>
              </a:rPr>
              <a:t> в,  х = </a:t>
            </a:r>
            <a:r>
              <a:rPr lang="en-US" sz="2800" dirty="0" smtClean="0">
                <a:solidFill>
                  <a:srgbClr val="C00000"/>
                </a:solidFill>
              </a:rPr>
              <a:t>log</a:t>
            </a:r>
            <a:r>
              <a:rPr lang="ru-RU" sz="2800" baseline="-25000" dirty="0" smtClean="0">
                <a:solidFill>
                  <a:srgbClr val="C00000"/>
                </a:solidFill>
              </a:rPr>
              <a:t>а </a:t>
            </a:r>
            <a:r>
              <a:rPr lang="ru-RU" sz="2800" dirty="0" smtClean="0">
                <a:solidFill>
                  <a:srgbClr val="C00000"/>
                </a:solidFill>
              </a:rPr>
              <a:t>в, где в &gt; 0 , а≠1, а &gt; 0. </a:t>
            </a:r>
          </a:p>
          <a:p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Пример: 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Log</a:t>
            </a:r>
            <a:r>
              <a:rPr lang="en-US" sz="2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(8-x) = 4 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т.к. Д (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Log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=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ru-RU" sz="2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то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</a:p>
          <a:p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Х€(-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∞; 8);  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€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∞; 8)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Ответ: х = -8</a:t>
            </a:r>
          </a:p>
          <a:p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143380"/>
            <a:ext cx="1571636" cy="785818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143380"/>
            <a:ext cx="2714644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Литература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Учебник «Алгебра, 7 класс», автор: Ю.Н. Макарычев и др.</a:t>
            </a:r>
          </a:p>
          <a:p>
            <a:r>
              <a:rPr lang="ru-RU" dirty="0" smtClean="0"/>
              <a:t>Учебник «Алгебра, 8 класс», </a:t>
            </a:r>
            <a:r>
              <a:rPr lang="ru-RU" dirty="0" smtClean="0"/>
              <a:t>автор: Ю.Н. Макарычев и др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Учебник «Алгебра, </a:t>
            </a:r>
            <a:r>
              <a:rPr lang="ru-RU" dirty="0" smtClean="0"/>
              <a:t>9 </a:t>
            </a:r>
            <a:r>
              <a:rPr lang="ru-RU" dirty="0" smtClean="0"/>
              <a:t>класс», автор: Ю.Н. Макарычев и др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Учебник «Алгебра, </a:t>
            </a:r>
            <a:r>
              <a:rPr lang="ru-RU" dirty="0" smtClean="0"/>
              <a:t>10-11 классы», </a:t>
            </a:r>
            <a:r>
              <a:rPr lang="ru-RU" dirty="0" smtClean="0"/>
              <a:t>автор: </a:t>
            </a:r>
            <a:r>
              <a:rPr lang="ru-RU" dirty="0" smtClean="0"/>
              <a:t>А.Н. Колмогоров </a:t>
            </a:r>
            <a:r>
              <a:rPr lang="ru-RU" smtClean="0"/>
              <a:t>и др.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212</TotalTime>
  <Words>519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Презентация к уроку алгебры по теме «Путешествие  по Вселенной уравнений» для учащихся 11 класса</vt:lpstr>
      <vt:lpstr> Планета № 1 Линейные уравнения</vt:lpstr>
      <vt:lpstr>Планета № 2  Полные квадратные уравнения</vt:lpstr>
      <vt:lpstr>Планета №3 Неполные квадратные уравнения</vt:lpstr>
      <vt:lpstr>Планета № 4  Иррациональные уравнения</vt:lpstr>
      <vt:lpstr>Планета № 5  Показательные уравнения.</vt:lpstr>
      <vt:lpstr>Планета № 6 Тригонометрические уравнения</vt:lpstr>
      <vt:lpstr>Планета № 7  Логарифмические уравнения</vt:lpstr>
      <vt:lpstr>Литература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Линейные уравнения.</dc:title>
  <dc:creator>комп</dc:creator>
  <cp:lastModifiedBy>Admin</cp:lastModifiedBy>
  <cp:revision>33</cp:revision>
  <dcterms:created xsi:type="dcterms:W3CDTF">2010-01-31T09:42:29Z</dcterms:created>
  <dcterms:modified xsi:type="dcterms:W3CDTF">2014-08-24T17:01:02Z</dcterms:modified>
</cp:coreProperties>
</file>