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90" r:id="rId2"/>
    <p:sldId id="256" r:id="rId3"/>
    <p:sldId id="258" r:id="rId4"/>
    <p:sldId id="281" r:id="rId5"/>
    <p:sldId id="282" r:id="rId6"/>
    <p:sldId id="257" r:id="rId7"/>
    <p:sldId id="283" r:id="rId8"/>
    <p:sldId id="272" r:id="rId9"/>
    <p:sldId id="268" r:id="rId10"/>
    <p:sldId id="284" r:id="rId11"/>
    <p:sldId id="287" r:id="rId12"/>
    <p:sldId id="288" r:id="rId13"/>
    <p:sldId id="263" r:id="rId14"/>
    <p:sldId id="289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DAFF80-9332-45B4-BE42-080F4901CC1F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752F23-FA51-4C1A-AE8E-60C57A0E3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Выберите первый</a:t>
            </a:r>
            <a:r>
              <a:rPr lang="ru-RU" baseline="0" dirty="0" smtClean="0"/>
              <a:t> урок.</a:t>
            </a:r>
          </a:p>
          <a:p>
            <a:r>
              <a:rPr lang="ru-RU" u="sng" baseline="0" dirty="0" smtClean="0"/>
              <a:t>После того, когда все уроки «исчезнут»-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Бодро и уверенно школьный год вы начали.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интересного ждёт вас впереди.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каждою страницею, с каждою задачею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каждою отметкой будете расти!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началом учебного года!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сейчас для вас прозвучат указы - напутствия.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нажать на звонок- указ всем школьников</a:t>
            </a:r>
            <a:r>
              <a:rPr lang="ru-RU" baseline="0" dirty="0" smtClean="0"/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BC682-15BA-48E4-AEF8-2AE912B9514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F9FF-82CF-4727-8626-B969E3B35288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E411-50F3-4BC8-B4C1-E3500DF1E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DAEF-40D9-4371-9AB5-01F99C79B9B2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FA4B-C2CB-458B-BDC1-B5CDA98BD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8BBB-D019-4731-A584-1839670F05BF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411C-0AE7-4685-B300-19238F21A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29E-847F-473D-8559-D6386CF63ABC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A6CE-F9DD-4B0D-9C4C-F602A0622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7EE1-0B03-4A1E-BAE7-90AD95E3DC0D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1994-F677-43DB-A08F-E2FD5842E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1063-0B0A-4CDC-8CE1-66D3F6FA3CAB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C128-7C42-4C8F-9388-E583722AE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C1FE-BCCA-4C0D-AFBD-8EBC4605CE4F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DCB1-A822-404E-AAB9-04DED1173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38D-3469-47EB-9001-BC315152AD9D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B00B-1109-4F8F-A634-F5E46F200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8736-CDE8-4A60-891B-ED29BAB021AC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36D5-9038-4805-B2CA-A81CB0589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1ADF-3E72-48A8-9640-97BE32C9E0D2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FA9F-5921-4DAA-ABE7-0A64370B5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BAB3-E6C8-4565-8324-C12221C1DA23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F0E0-71C9-4A85-8623-B93E91F5F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0F1765-7C7B-4185-BAF0-5797D06C8105}" type="datetime1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A1F37-C6AC-48CC-BB19-5939D510B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2;&#1086;&#1080;%20&#1076;&#1086;&#1082;&#1091;&#1084;&#1077;&#1085;&#1090;&#1099;\&#1048;&#1056;&#1048;&#1053;&#1040;\&#1092;&#1083;&#1077;&#1096;&#1082;&#1072;\1%20&#1089;&#1077;&#1085;&#1090;&#1103;&#1073;&#1088;&#1103;%20&#1074;&#1086;%202%20&#1082;&#1083;&#1072;&#1089;&#1089;&#1077;\&#1055;&#1091;&#1090;&#1077;&#1096;&#1077;&#1089;&#1090;&#1074;&#1077;&#1085;&#1085;&#1080;&#1082;&#1080;+.wma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pictures/showimg/school3/school03044gif.htm" TargetMode="External"/><Relationship Id="rId13" Type="http://schemas.openxmlformats.org/officeDocument/2006/relationships/hyperlink" Target="http://www.aria-art.ru/0/B/Barto%20A.%20Ja%20vyrosla%20(G.%20Val'k)/8.html" TargetMode="External"/><Relationship Id="rId18" Type="http://schemas.openxmlformats.org/officeDocument/2006/relationships/hyperlink" Target="http://i.otzovik.com/objects/b/420000/413949.png" TargetMode="External"/><Relationship Id="rId3" Type="http://schemas.openxmlformats.org/officeDocument/2006/relationships/hyperlink" Target="http://allforchildren.ru/pictures/showimg/school21/school21002jpg.htm" TargetMode="External"/><Relationship Id="rId21" Type="http://schemas.openxmlformats.org/officeDocument/2006/relationships/hyperlink" Target="http://i.otzovik.com/objects/b/580000/577340.png" TargetMode="External"/><Relationship Id="rId7" Type="http://schemas.openxmlformats.org/officeDocument/2006/relationships/hyperlink" Target="http://allforchildren.ru/pictures/showimg/school3/school03001jpg.htm" TargetMode="External"/><Relationship Id="rId12" Type="http://schemas.openxmlformats.org/officeDocument/2006/relationships/hyperlink" Target="http://www.sunhome.ru/image/53456" TargetMode="External"/><Relationship Id="rId17" Type="http://schemas.openxmlformats.org/officeDocument/2006/relationships/hyperlink" Target="http://www.wikipro.ru/images/thumb/f/f8/Risk.png/200px-Risk.png" TargetMode="External"/><Relationship Id="rId2" Type="http://schemas.openxmlformats.org/officeDocument/2006/relationships/hyperlink" Target="http://allforchildren.ru/pictures/dz.php" TargetMode="External"/><Relationship Id="rId16" Type="http://schemas.openxmlformats.org/officeDocument/2006/relationships/hyperlink" Target="https://img-fotki.yandex.ru/get/6414/106998376.20f/0_906d4_9ae996da_S" TargetMode="External"/><Relationship Id="rId20" Type="http://schemas.openxmlformats.org/officeDocument/2006/relationships/hyperlink" Target="http://i.otzovik.com/objects/b/60000/50802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llforchildren.ru/pictures/showimg/school22/school2218jpg.htm" TargetMode="External"/><Relationship Id="rId11" Type="http://schemas.openxmlformats.org/officeDocument/2006/relationships/hyperlink" Target="https://img-fotki.yandex.ru/get/6405/2839712.3b/0_14c1e8_c2b2913c_orig" TargetMode="External"/><Relationship Id="rId5" Type="http://schemas.openxmlformats.org/officeDocument/2006/relationships/hyperlink" Target="http://allforchildren.ru/pictures/showimg/school19/school1901jpg.htm" TargetMode="External"/><Relationship Id="rId15" Type="http://schemas.openxmlformats.org/officeDocument/2006/relationships/hyperlink" Target="http://monolit-m45.ru/uploads/catalog_items/2117/middle/3b36283a9eacd5f460256de52bb27f8b.png" TargetMode="External"/><Relationship Id="rId10" Type="http://schemas.openxmlformats.org/officeDocument/2006/relationships/hyperlink" Target="http://subscribe.ru/group/biblioteka-rukodeliya/6188054/" TargetMode="External"/><Relationship Id="rId19" Type="http://schemas.openxmlformats.org/officeDocument/2006/relationships/hyperlink" Target="http://s.appleinsider.ru/2012/08/11.jpeg" TargetMode="External"/><Relationship Id="rId4" Type="http://schemas.openxmlformats.org/officeDocument/2006/relationships/hyperlink" Target="http://allforchildren.ru/pictures/showimg/school1/school0113jpg.htm" TargetMode="External"/><Relationship Id="rId9" Type="http://schemas.openxmlformats.org/officeDocument/2006/relationships/hyperlink" Target="http://atotarho12.narod.ru/clipart/r/rjab/rjabin04.png" TargetMode="External"/><Relationship Id="rId14" Type="http://schemas.openxmlformats.org/officeDocument/2006/relationships/hyperlink" Target="http://www.ua.all.biz/img/ua/catalog/2215128.png" TargetMode="External"/><Relationship Id="rId22" Type="http://schemas.openxmlformats.org/officeDocument/2006/relationships/hyperlink" Target="http://www.liveedu.ru/uploads/posts/2012-10/1349094705_0005-004-zadachkino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audio" Target="file:///F:\&#1052;&#1086;&#1080;%20&#1076;&#1086;&#1082;&#1091;&#1084;&#1077;&#1085;&#1090;&#1099;\&#1048;&#1056;&#1048;&#1053;&#1040;\&#1092;&#1083;&#1077;&#1096;&#1082;&#1072;\1%20&#1089;&#1077;&#1085;&#1090;&#1103;&#1073;&#1088;&#1103;%20&#1074;&#1086;%202%20&#1082;&#1083;&#1072;&#1089;&#1089;&#1077;\fedorino_gore.mp3%20&#1084;&#1080;&#1085;.mp3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file:///F:\&#1052;&#1086;&#1080;%20&#1076;&#1086;&#1082;&#1091;&#1084;&#1077;&#1085;&#1090;&#1099;\&#1048;&#1056;&#1048;&#1053;&#1040;\&#1092;&#1083;&#1077;&#1096;&#1082;&#1072;\1%20&#1089;&#1077;&#1085;&#1090;&#1103;&#1073;&#1088;&#1103;%20&#1074;&#1086;%202%20&#1082;&#1083;&#1072;&#1089;&#1089;&#1077;\Doktor_Aibolit%20-%20%5b01%5d.mp3%20&#1084;&#1080;&#1085;.mp3" TargetMode="External"/><Relationship Id="rId1" Type="http://schemas.openxmlformats.org/officeDocument/2006/relationships/audio" Target="file:///F:\&#1052;&#1086;&#1080;%20&#1076;&#1086;&#1082;&#1091;&#1084;&#1077;&#1085;&#1090;&#1099;\&#1048;&#1056;&#1048;&#1053;&#1040;\&#1092;&#1083;&#1077;&#1096;&#1082;&#1072;\1%20&#1089;&#1077;&#1085;&#1090;&#1103;&#1073;&#1088;&#1103;%20&#1074;&#1086;%202%20&#1082;&#1083;&#1072;&#1089;&#1089;&#1077;\cokotuha.mp3%20&#1084;&#1080;&#1085;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file:///F:\&#1052;&#1086;&#1080;%20&#1076;&#1086;&#1082;&#1091;&#1084;&#1077;&#1085;&#1090;&#1099;\&#1048;&#1056;&#1048;&#1053;&#1040;\&#1092;&#1083;&#1077;&#1096;&#1082;&#1072;\1%20&#1089;&#1077;&#1085;&#1090;&#1103;&#1073;&#1088;&#1103;%20&#1074;&#1086;%202%20&#1082;&#1083;&#1072;&#1089;&#1089;&#1077;\telephone.mp3%20&#1084;&#1080;&#1085;.mp3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6;&#1080;%20&#1076;&#1086;&#1082;&#1091;&#1084;&#1077;&#1085;&#1090;&#1099;\&#1048;&#1056;&#1048;&#1053;&#1040;\&#1092;&#1083;&#1077;&#1096;&#1082;&#1072;\1%20&#1089;&#1077;&#1085;&#1090;&#1103;&#1073;&#1088;&#1103;%20&#1074;&#1086;%202%20&#1082;&#1083;&#1072;&#1089;&#1089;&#1077;\01-06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 знаний для обучающихся 2-го класса по теме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занимательных уроков»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2491680" y="3886200"/>
            <a:ext cx="64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Мерзлютина Ирина Александровна, 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«Прогимназия № 2»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Воронежа,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Воронежской  области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49578" y="285729"/>
            <a:ext cx="3214710" cy="969347"/>
          </a:xfrm>
          <a:prstGeom prst="flowChartPunchedTape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Хитрый икс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1877671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Р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2423797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РА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296602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РАТ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1907707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РИСК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2453539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ИСКРА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2985699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СТАРИК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8070" y="3509829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РАТА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8070" y="4055957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ИРА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4546" y="4601187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РЕДА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562" y="3524251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АКТРИСА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406868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ИРИСКА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4876" y="460353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РЕДИСКА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8890" y="5143176"/>
            <a:ext cx="367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Н + РА + ТА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9832" y="5674349"/>
            <a:ext cx="395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no Pro Display" pitchFamily="18" charset="0"/>
              </a:rPr>
              <a:t>ИКС + ТА + НА + РА =</a:t>
            </a:r>
            <a:endParaRPr lang="ru-RU" sz="2800" b="1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41884" y="5143512"/>
            <a:ext cx="224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КАНИСТРА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5685669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САНИТАРКА</a:t>
            </a:r>
            <a:endParaRPr lang="ru-RU" sz="28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40" name="Управляющая кнопка: домой 39">
            <a:hlinkClick r:id="rId2" action="ppaction://hlinksldjump" highlightClick="1"/>
          </p:cNvPr>
          <p:cNvSpPr/>
          <p:nvPr/>
        </p:nvSpPr>
        <p:spPr>
          <a:xfrm>
            <a:off x="8572528" y="6000768"/>
            <a:ext cx="285752" cy="3810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AutoShape 4" descr="https://img-fotki.yandex.ru/get/6414/106998376.20f/0_906d4_9ae996da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395536" y="548680"/>
            <a:ext cx="8486359" cy="5770974"/>
            <a:chOff x="395536" y="548680"/>
            <a:chExt cx="8486359" cy="5770974"/>
          </a:xfrm>
        </p:grpSpPr>
        <p:pic>
          <p:nvPicPr>
            <p:cNvPr id="34" name="Рисунок 33" descr="0_14c1e8_c2b2913c_ori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5013176"/>
              <a:ext cx="1440160" cy="13064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98" name="Picture 2" descr="Стари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312" y="908720"/>
              <a:ext cx="1142874" cy="1872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122" name="Picture 2" descr="http://monolit-m45.ru/uploads/catalog_items/2117/middle/3b36283a9eacd5f460256de52bb27f8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2564904"/>
              <a:ext cx="1728190" cy="17281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Рисунок 29" descr="0_906d4_9ae996da_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198428">
              <a:off x="620263" y="701398"/>
              <a:ext cx="1428950" cy="1428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Рисунок 31" descr="221512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9712" y="548680"/>
              <a:ext cx="1662353" cy="1275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126" name="Picture 6" descr="http://www.wikipro.ru/images/thumb/f/f8/Risk.png/200px-Risk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88224" y="2132856"/>
              <a:ext cx="1064907" cy="15121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00" name="Picture 4" descr="А. Барто. &quot;Мы с Тамарой&quot;. Иллюстрации Г. Валька&quot;.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48264" y="3717032"/>
              <a:ext cx="1933631" cy="144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агетная рамка 28"/>
          <p:cNvSpPr/>
          <p:nvPr/>
        </p:nvSpPr>
        <p:spPr>
          <a:xfrm>
            <a:off x="4214810" y="4286257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3206514" y="2147201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679488" y="2138526"/>
            <a:ext cx="506812" cy="528469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2143108" y="2147201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2681956" y="2666996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3735921" y="2138526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735921" y="1584428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2143108" y="1584428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679488" y="1584428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3207704" y="1584428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4264063" y="1584428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агетная рамка 23"/>
          <p:cNvSpPr/>
          <p:nvPr/>
        </p:nvSpPr>
        <p:spPr>
          <a:xfrm>
            <a:off x="4792205" y="1584428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4714876" y="3238500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143108" y="3216729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3714744" y="4286257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2681956" y="3227614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2143108" y="2666996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714744" y="3238500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4245428" y="3238500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3214678" y="3227614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2667666" y="4286257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2681956" y="3777348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2143108" y="3766462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4714876" y="4286257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3200388" y="4286257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2149234" y="4286257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3214678" y="3788233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57356" y="285729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Запиши названия деревьев, листья которых здесь нарисованы.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596" y="581026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1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2132" y="2381243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2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596" y="219074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3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71802" y="590551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4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86776" y="2762245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5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86776" y="590551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6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57356" y="1619237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1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43066" y="2095491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2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1230" y="2666995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3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67558" y="3238499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4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57356" y="371475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5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9394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6</a:t>
            </a:r>
            <a:endParaRPr lang="ru-RU" sz="2000" b="1" dirty="0">
              <a:latin typeface="Book Antiqua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192536" y="1461687"/>
            <a:ext cx="3060892" cy="541582"/>
            <a:chOff x="2192536" y="1096266"/>
            <a:chExt cx="3060892" cy="40618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2192536" y="1096266"/>
              <a:ext cx="2563530" cy="406187"/>
              <a:chOff x="2192536" y="1096266"/>
              <a:chExt cx="2563530" cy="406187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192536" y="1101800"/>
                <a:ext cx="428628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FF00"/>
                    </a:solidFill>
                    <a:latin typeface="Book Antiqua" pitchFamily="18" charset="0"/>
                  </a:rPr>
                  <a:t>к</a:t>
                </a:r>
                <a:endParaRPr lang="ru-RU" sz="2800" b="1" dirty="0">
                  <a:solidFill>
                    <a:srgbClr val="FFFF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31088" y="1101800"/>
                <a:ext cx="428628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FF00"/>
                    </a:solidFill>
                    <a:latin typeface="Book Antiqua" pitchFamily="18" charset="0"/>
                  </a:rPr>
                  <a:t>а</a:t>
                </a:r>
                <a:endParaRPr lang="ru-RU" sz="2800" b="1" dirty="0">
                  <a:solidFill>
                    <a:srgbClr val="FFFF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06440" y="1096266"/>
                <a:ext cx="428628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FF00"/>
                    </a:solidFill>
                    <a:latin typeface="Book Antiqua" pitchFamily="18" charset="0"/>
                  </a:rPr>
                  <a:t>ш</a:t>
                </a:r>
                <a:endParaRPr lang="ru-RU" sz="2800" b="1" dirty="0">
                  <a:solidFill>
                    <a:srgbClr val="FFFF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786182" y="1104504"/>
                <a:ext cx="428628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FF00"/>
                    </a:solidFill>
                    <a:latin typeface="Book Antiqua" pitchFamily="18" charset="0"/>
                  </a:rPr>
                  <a:t>т</a:t>
                </a:r>
                <a:endParaRPr lang="ru-RU" sz="2800" b="1" dirty="0">
                  <a:solidFill>
                    <a:srgbClr val="FFFF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327438" y="1110038"/>
                <a:ext cx="428628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FF00"/>
                    </a:solidFill>
                    <a:latin typeface="Book Antiqua" pitchFamily="18" charset="0"/>
                  </a:rPr>
                  <a:t>а</a:t>
                </a:r>
                <a:endParaRPr lang="ru-RU" sz="2800" b="1" dirty="0">
                  <a:solidFill>
                    <a:srgbClr val="FFFF00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824800" y="1104505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FF00"/>
                  </a:solidFill>
                  <a:latin typeface="Book Antiqua" pitchFamily="18" charset="0"/>
                </a:rPr>
                <a:t>н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14546" y="2000239"/>
            <a:ext cx="2000264" cy="523220"/>
            <a:chOff x="2214546" y="1500180"/>
            <a:chExt cx="2000264" cy="392415"/>
          </a:xfrm>
        </p:grpSpPr>
        <p:sp>
          <p:nvSpPr>
            <p:cNvPr id="62" name="TextBox 61"/>
            <p:cNvSpPr txBox="1"/>
            <p:nvPr/>
          </p:nvSpPr>
          <p:spPr>
            <a:xfrm>
              <a:off x="2214546" y="1500180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к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14612" y="1500180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л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47630" y="1500180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ё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86182" y="1500180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FF00"/>
                  </a:solidFill>
                  <a:latin typeface="Book Antiqua" pitchFamily="18" charset="0"/>
                </a:rPr>
                <a:t>н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</p:grpSp>
      <p:sp>
        <p:nvSpPr>
          <p:cNvPr id="18" name="Багетная рамка 17"/>
          <p:cNvSpPr/>
          <p:nvPr/>
        </p:nvSpPr>
        <p:spPr>
          <a:xfrm>
            <a:off x="3214678" y="2666996"/>
            <a:ext cx="506812" cy="523553"/>
          </a:xfrm>
          <a:prstGeom prst="bevel">
            <a:avLst>
              <a:gd name="adj" fmla="val 19716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2214546" y="2527806"/>
            <a:ext cx="1475484" cy="537809"/>
            <a:chOff x="2214546" y="1895856"/>
            <a:chExt cx="1475484" cy="403357"/>
          </a:xfrm>
        </p:grpSpPr>
        <p:sp>
          <p:nvSpPr>
            <p:cNvPr id="67" name="TextBox 66"/>
            <p:cNvSpPr txBox="1"/>
            <p:nvPr/>
          </p:nvSpPr>
          <p:spPr>
            <a:xfrm>
              <a:off x="2214546" y="1895856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FF00"/>
                  </a:solidFill>
                  <a:latin typeface="Book Antiqua" pitchFamily="18" charset="0"/>
                </a:rPr>
                <a:t>д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4612" y="1895856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у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61402" y="1906798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б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200774" y="3047996"/>
            <a:ext cx="3014168" cy="618470"/>
            <a:chOff x="2200774" y="2285998"/>
            <a:chExt cx="3014168" cy="463853"/>
          </a:xfrm>
        </p:grpSpPr>
        <p:sp>
          <p:nvSpPr>
            <p:cNvPr id="71" name="TextBox 70"/>
            <p:cNvSpPr txBox="1"/>
            <p:nvPr/>
          </p:nvSpPr>
          <p:spPr>
            <a:xfrm>
              <a:off x="2200774" y="2285998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FF00"/>
                  </a:solidFill>
                  <a:latin typeface="Book Antiqua" pitchFamily="18" charset="0"/>
                </a:rPr>
                <a:t>р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39326" y="2327188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я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86116" y="2357436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б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61468" y="2340960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и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86248" y="2340960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FF00"/>
                  </a:solidFill>
                  <a:latin typeface="Book Antiqua" pitchFamily="18" charset="0"/>
                </a:rPr>
                <a:t>н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86314" y="2349198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а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214546" y="3619499"/>
            <a:ext cx="1500198" cy="523220"/>
            <a:chOff x="2214546" y="2714626"/>
            <a:chExt cx="1500198" cy="392415"/>
          </a:xfrm>
        </p:grpSpPr>
        <p:sp>
          <p:nvSpPr>
            <p:cNvPr id="78" name="TextBox 77"/>
            <p:cNvSpPr txBox="1"/>
            <p:nvPr/>
          </p:nvSpPr>
          <p:spPr>
            <a:xfrm>
              <a:off x="2214546" y="2714626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и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14612" y="2714626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в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286116" y="2714626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а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2214546" y="4169035"/>
            <a:ext cx="2986624" cy="545188"/>
            <a:chOff x="2214546" y="3126778"/>
            <a:chExt cx="2986624" cy="408891"/>
          </a:xfrm>
        </p:grpSpPr>
        <p:sp>
          <p:nvSpPr>
            <p:cNvPr id="82" name="TextBox 81"/>
            <p:cNvSpPr txBox="1"/>
            <p:nvPr/>
          </p:nvSpPr>
          <p:spPr>
            <a:xfrm>
              <a:off x="2214546" y="3143254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б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31088" y="3126778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е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69640" y="3126778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FF00"/>
                  </a:solidFill>
                  <a:latin typeface="Book Antiqua" pitchFamily="18" charset="0"/>
                </a:rPr>
                <a:t>р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772410" y="3143254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ё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80714" y="3126778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FF00"/>
                  </a:solidFill>
                  <a:latin typeface="Book Antiqua" pitchFamily="18" charset="0"/>
                </a:rPr>
                <a:t>з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72542" y="3135016"/>
              <a:ext cx="42862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latin typeface="Book Antiqua" pitchFamily="18" charset="0"/>
                </a:rPr>
                <a:t>а</a:t>
              </a:r>
              <a:endParaRPr lang="ru-RU" sz="28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</p:grpSp>
      <p:pic>
        <p:nvPicPr>
          <p:cNvPr id="91" name="Рисунок 90" descr="rjabin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960409"/>
            <a:ext cx="1728192" cy="1564935"/>
          </a:xfrm>
          <a:prstGeom prst="rect">
            <a:avLst/>
          </a:prstGeom>
        </p:spPr>
      </p:pic>
      <p:sp>
        <p:nvSpPr>
          <p:cNvPr id="3076" name="AutoShape 4" descr="http://www.abc-color.com/image/coloring/leaves/001/lanceolate/lanceolate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Шаблоны и картинки листьев  разных деревье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4" t="42719" r="49601"/>
          <a:stretch>
            <a:fillRect/>
          </a:stretch>
        </p:blipFill>
        <p:spPr bwMode="auto">
          <a:xfrm>
            <a:off x="5292080" y="2924944"/>
            <a:ext cx="1991826" cy="1728192"/>
          </a:xfrm>
          <a:prstGeom prst="rect">
            <a:avLst/>
          </a:prstGeom>
          <a:noFill/>
        </p:spPr>
      </p:pic>
      <p:pic>
        <p:nvPicPr>
          <p:cNvPr id="3082" name="Picture 10" descr="Шаблоны и картинки листьев  разных деревье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54" r="55780" b="60762"/>
          <a:stretch>
            <a:fillRect/>
          </a:stretch>
        </p:blipFill>
        <p:spPr bwMode="auto">
          <a:xfrm>
            <a:off x="251520" y="404664"/>
            <a:ext cx="2460273" cy="1800200"/>
          </a:xfrm>
          <a:prstGeom prst="rect">
            <a:avLst/>
          </a:prstGeom>
          <a:noFill/>
        </p:spPr>
      </p:pic>
      <p:pic>
        <p:nvPicPr>
          <p:cNvPr id="3084" name="Picture 12" descr="Шаблоны и картинки листьев  разных деревьев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2" r="47217"/>
          <a:stretch>
            <a:fillRect/>
          </a:stretch>
        </p:blipFill>
        <p:spPr bwMode="auto">
          <a:xfrm>
            <a:off x="7020272" y="4365104"/>
            <a:ext cx="1440160" cy="2084717"/>
          </a:xfrm>
          <a:prstGeom prst="rect">
            <a:avLst/>
          </a:prstGeom>
          <a:noFill/>
        </p:spPr>
      </p:pic>
      <p:pic>
        <p:nvPicPr>
          <p:cNvPr id="3086" name="Picture 14" descr="Шаблоны и картинки листьев  разных деревьев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FD"/>
              </a:clrFrom>
              <a:clrTo>
                <a:srgbClr val="F3FFFD">
                  <a:alpha val="0"/>
                </a:srgbClr>
              </a:clrTo>
            </a:clrChange>
          </a:blip>
          <a:srcRect l="6574" t="31925" r="51616"/>
          <a:stretch>
            <a:fillRect/>
          </a:stretch>
        </p:blipFill>
        <p:spPr bwMode="auto">
          <a:xfrm>
            <a:off x="683568" y="4653136"/>
            <a:ext cx="1881889" cy="2016224"/>
          </a:xfrm>
          <a:prstGeom prst="rect">
            <a:avLst/>
          </a:prstGeom>
          <a:noFill/>
        </p:spPr>
      </p:pic>
      <p:pic>
        <p:nvPicPr>
          <p:cNvPr id="3088" name="Picture 16" descr="Шаблоны и картинки листьев  разных деревье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4" r="50147" b="424"/>
          <a:stretch>
            <a:fillRect/>
          </a:stretch>
        </p:blipFill>
        <p:spPr bwMode="auto">
          <a:xfrm>
            <a:off x="6876256" y="980728"/>
            <a:ext cx="1584176" cy="231533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85786" y="642918"/>
            <a:ext cx="7500990" cy="1500199"/>
          </a:xfrm>
          <a:prstGeom prst="wedgeRoundRectCallout">
            <a:avLst>
              <a:gd name="adj1" fmla="val 4276"/>
              <a:gd name="adj2" fmla="val 12240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714358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214685"/>
            <a:ext cx="3355848" cy="330403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 descr="C:\Documents and Settings\Admin\Рабочий стол\77720904_1314888528_bb2cd1b12b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84151"/>
            <a:ext cx="4762500" cy="6489700"/>
          </a:xfrm>
          <a:prstGeom prst="rect">
            <a:avLst/>
          </a:prstGeom>
          <a:noFill/>
        </p:spPr>
      </p:pic>
      <p:pic>
        <p:nvPicPr>
          <p:cNvPr id="6" name="Путешественники+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5905517"/>
            <a:ext cx="304800" cy="406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/>
          <a:lstStyle/>
          <a:p>
            <a:r>
              <a:rPr lang="ru-RU" sz="3200" dirty="0" smtClean="0"/>
              <a:t>Ссылки на источники: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A238D-3469-47EB-9001-BC315152AD9D}" type="datetime1">
              <a:rPr lang="ru-RU" sz="10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13.07.2016</a:t>
            </a:fld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4378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http://allforchildren.ru/pictures/dz.php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открытки на тему 1 сентября (слайд 1)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8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http://allforchildren.ru/pictures/showimg/school21/school21002jpg.htm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школьники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61926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http://allforchildren.ru/pictures/showimg/school1/school0113jpg.htm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колокольчики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55679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http://allforchildren.ru/pictures/showimg/school19/school1901jpg.htm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клякса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844824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http://allforchildren.ru/pictures/showimg/school22/school2218jpg.htm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клипарт «С Днём Знаний»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132856"/>
            <a:ext cx="6840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http://allforchildren.ru/pictures/showimg/school3/school03001jpg.htm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мудрая сова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420888"/>
            <a:ext cx="7416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http://allforchildren.ru/pictures/showimg/school3/school03044gif.htm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учитель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27089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http://atotarho12.narod.ru/clipart/r/rjab/rjabin04.png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рябина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2924944"/>
            <a:ext cx="6408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http://subscribe.ru/group/biblioteka-rukodeliya/6188054/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картинки листьев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3212976"/>
            <a:ext cx="7632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https://img-fotki.yandex.ru/get/6405/2839712.3b/0_14c1e8_c2b2913c_orig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редис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501008"/>
            <a:ext cx="2582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http://www.sunhome.ru/image/53456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старик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3789040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http://www.aria-art.ru/0/B/Barto%20A.%20Ja%20vyrosla%20(G.%20Val'k)/8.html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картинка санитары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4077072"/>
            <a:ext cx="3265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www.ua.all.biz/img/ua/catalog/2215128.png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ириска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4365104"/>
            <a:ext cx="7632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monolit-m45.ru/uploads/catalog_items/2117/middle/3b36283a9eacd5f460256de52bb27f8b.png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канистра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4653136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6"/>
              </a:rPr>
              <a:t>img-fotki.yandex.ru/get/6414/106998376.20f/0_906d4_9ae996da_S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искра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4941168"/>
            <a:ext cx="71287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www.wikipro.ru/images/thumb/f/f8/Risk.png/200px-Risk.png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риск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5229200"/>
            <a:ext cx="6840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8"/>
              </a:rPr>
              <a:t>i.otzovik.com/objects/b/420000/413949.png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обложка книги Муха Цокотуха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1600" y="5487035"/>
            <a:ext cx="36519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9"/>
              </a:rPr>
              <a:t>s.appleinsider.ru/2012/08/11.jpeg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обложка книги Айболит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71600" y="5733256"/>
            <a:ext cx="65527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0"/>
              </a:rPr>
              <a:t>i.otzovik.com/objects/b/60000/50802.png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обложка книги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горе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6021288"/>
            <a:ext cx="6696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i.otzovik.com/objects/b/580000/577340.png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обложка книги Телефон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6237312"/>
            <a:ext cx="69127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2"/>
              </a:rPr>
              <a:t>www.liveedu.ru/uploads/posts/2012-10/1349094705_0005-004-zadachkino.png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мальчик с тетрадью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357695"/>
            <a:ext cx="928712" cy="10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8" y="485776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6"/>
            <a:ext cx="666750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214951"/>
            <a:ext cx="90486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737"/>
            <a:ext cx="90486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928712" cy="10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allforchildren.ru/pictures/dz/dz002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9A6CE-F9DD-4B0D-9C4C-F602A0622DB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285729"/>
            <a:ext cx="507209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Звенит звонок,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Рассыпав смех весёлый, -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стосковался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летний час по нас.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добрый, школа,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Дорогая школа!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добрый,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 уютный светлый класс!</a:t>
            </a: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3316" name="Picture 4" descr="http://funforkids.ru/pictures/school21/school21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429000"/>
            <a:ext cx="4059437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23928" y="908720"/>
            <a:ext cx="48965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Занимательные уроки</a:t>
            </a:r>
          </a:p>
        </p:txBody>
      </p:sp>
      <p:sp>
        <p:nvSpPr>
          <p:cNvPr id="12290" name="AutoShape 2" descr="https://img-fotki.yandex.ru/get/6608/2449448.5c/0_12eea1_2423bb7c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school0304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628800"/>
            <a:ext cx="3261177" cy="458112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428728" y="2285992"/>
            <a:ext cx="681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Book Antiqua" pitchFamily="18" charset="0"/>
              </a:rPr>
              <a:t>Сказочная литература</a:t>
            </a:r>
            <a:endParaRPr lang="ru-RU" sz="4000" b="1" dirty="0">
              <a:ln>
                <a:solidFill>
                  <a:srgbClr val="FFC000"/>
                </a:solidFill>
              </a:ln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42910" y="8572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Озорная грамматика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71472" y="3333749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Весёлая математика</a:t>
            </a:r>
            <a:endParaRPr lang="ru-RU" sz="40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571472" y="4667259"/>
            <a:ext cx="839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Book Antiqua" pitchFamily="18" charset="0"/>
              </a:rPr>
              <a:t>Забавный окружающий мир</a:t>
            </a:r>
            <a:endParaRPr lang="ru-RU" sz="40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242" name="AutoShape 2" descr="https://img-fotki.yandex.ru/get/67577/2449448.41/0_12b785_536bbdac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funforkids.ru/pictures/school1/school011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61280">
            <a:off x="6571601" y="275009"/>
            <a:ext cx="2241471" cy="186042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35D2-0214-47C3-A8F8-870E378458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347531"/>
            <a:ext cx="8229600" cy="108120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6600"/>
                </a:solidFill>
                <a:latin typeface="Comic Sans MS" pitchFamily="66" charset="0"/>
                <a:ea typeface="+mn-ea"/>
                <a:cs typeface="+mn-cs"/>
              </a:rPr>
              <a:t>Исправь ошибки.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1777883"/>
            <a:ext cx="814393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Корондаш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портфел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пинал,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Ручьки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тетратки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уменя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порядке.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452" y="143234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0480" y="1436116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306282" y="2340799"/>
            <a:ext cx="593340" cy="321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882346" y="2340799"/>
            <a:ext cx="593340" cy="321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524298" y="2279051"/>
            <a:ext cx="593340" cy="321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079148" y="3569924"/>
            <a:ext cx="567599" cy="2857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084105" y="3559969"/>
            <a:ext cx="690565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37560" y="151317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71246" y="1524156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792860" y="3493497"/>
            <a:ext cx="593340" cy="321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43504" y="2857496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омой 31">
            <a:hlinkClick r:id="rId2" action="ppaction://hlinksldjump" highlightClick="1"/>
          </p:cNvPr>
          <p:cNvSpPr/>
          <p:nvPr/>
        </p:nvSpPr>
        <p:spPr>
          <a:xfrm>
            <a:off x="500034" y="6000768"/>
            <a:ext cx="357190" cy="3810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funforkids.ru/pictures/school19/school190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05064"/>
            <a:ext cx="2155287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.otzovik.com/objects/b/580000/577340.png"/>
          <p:cNvPicPr>
            <a:picLocks noChangeAspect="1" noChangeArrowheads="1"/>
          </p:cNvPicPr>
          <p:nvPr/>
        </p:nvPicPr>
        <p:blipFill>
          <a:blip r:embed="rId6" cstate="print"/>
          <a:srcRect r="6452"/>
          <a:stretch>
            <a:fillRect/>
          </a:stretch>
        </p:blipFill>
        <p:spPr bwMode="auto">
          <a:xfrm>
            <a:off x="6588224" y="2564904"/>
            <a:ext cx="2088232" cy="2381250"/>
          </a:xfrm>
          <a:prstGeom prst="rect">
            <a:avLst/>
          </a:prstGeom>
          <a:noFill/>
        </p:spPr>
      </p:pic>
      <p:pic>
        <p:nvPicPr>
          <p:cNvPr id="8196" name="Picture 4" descr="http://i.otzovik.com/objects/b/60000/508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564904"/>
            <a:ext cx="2376264" cy="2381250"/>
          </a:xfrm>
          <a:prstGeom prst="rect">
            <a:avLst/>
          </a:prstGeom>
          <a:noFill/>
        </p:spPr>
      </p:pic>
      <p:pic>
        <p:nvPicPr>
          <p:cNvPr id="23" name="Рисунок 22" descr="1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2564904"/>
            <a:ext cx="1674186" cy="2376264"/>
          </a:xfrm>
          <a:prstGeom prst="rect">
            <a:avLst/>
          </a:prstGeom>
        </p:spPr>
      </p:pic>
      <p:pic>
        <p:nvPicPr>
          <p:cNvPr id="8194" name="Picture 2" descr="http://i.otzovik.com/objects/b/420000/41394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564904"/>
            <a:ext cx="2381250" cy="23812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16016" y="2276872"/>
            <a:ext cx="1944216" cy="2708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2276872"/>
            <a:ext cx="1872208" cy="2708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2276872"/>
            <a:ext cx="1944216" cy="2708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okotuha.mp3 м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00034" y="2285992"/>
            <a:ext cx="304800" cy="304800"/>
          </a:xfrm>
          <a:prstGeom prst="rect">
            <a:avLst/>
          </a:prstGeom>
        </p:spPr>
      </p:pic>
      <p:pic>
        <p:nvPicPr>
          <p:cNvPr id="40" name="Doktor_Aibolit - [01].mp3 м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2643174" y="2285992"/>
            <a:ext cx="304800" cy="304800"/>
          </a:xfrm>
          <a:prstGeom prst="rect">
            <a:avLst/>
          </a:prstGeom>
        </p:spPr>
      </p:pic>
      <p:pic>
        <p:nvPicPr>
          <p:cNvPr id="41" name="fedorino_gore.mp3 мин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786314" y="2285992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160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Прослушайте отрывок и назовите произведение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2276872"/>
            <a:ext cx="1872208" cy="2708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telephone.mp3 мин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6929454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32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68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85786" y="642918"/>
            <a:ext cx="7500990" cy="1500199"/>
          </a:xfrm>
          <a:prstGeom prst="wedgeRoundRectCallout">
            <a:avLst>
              <a:gd name="adj1" fmla="val 4276"/>
              <a:gd name="adj2" fmla="val 12240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714358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214685"/>
            <a:ext cx="3355848" cy="3304032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428596" y="6096019"/>
            <a:ext cx="357190" cy="3810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5" name="01-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8148" y="6000768"/>
            <a:ext cx="304800" cy="406400"/>
          </a:xfrm>
          <a:prstGeom prst="rect">
            <a:avLst/>
          </a:prstGeom>
        </p:spPr>
      </p:pic>
      <p:pic>
        <p:nvPicPr>
          <p:cNvPr id="6146" name="Picture 2" descr="http://www.liveedu.ru/uploads/posts/2012-10/1349094705_0005-004-zadachki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980728"/>
            <a:ext cx="4968552" cy="510927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6e20224cbc7c6877c0d4c2fbd1ff9c64c4a2"/>
</p:tagLst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1202</TotalTime>
  <Words>409</Words>
  <Application>Microsoft Office PowerPoint</Application>
  <PresentationFormat>Экран (4:3)</PresentationFormat>
  <Paragraphs>135</Paragraphs>
  <Slides>14</Slides>
  <Notes>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Праздник детский 1</vt:lpstr>
      <vt:lpstr>Презентация к уроку знаний для обучающихся 2-го класса по теме  «День занимательных уроков» </vt:lpstr>
      <vt:lpstr>Слайд 2</vt:lpstr>
      <vt:lpstr>Слайд 3</vt:lpstr>
      <vt:lpstr>Слайд 4</vt:lpstr>
      <vt:lpstr>Слайд 5</vt:lpstr>
      <vt:lpstr>Исправь ошибки.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Ссылки на 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 –  ДЕНЬ ЗНАНИЙ</dc:title>
  <dc:creator>Admin</dc:creator>
  <dc:description>http://aida.ucoz.ru</dc:description>
  <cp:lastModifiedBy>Admin</cp:lastModifiedBy>
  <cp:revision>138</cp:revision>
  <dcterms:created xsi:type="dcterms:W3CDTF">2010-05-23T06:46:31Z</dcterms:created>
  <dcterms:modified xsi:type="dcterms:W3CDTF">2016-07-13T15:25:46Z</dcterms:modified>
  <cp:category>шаблоны к Powerpoint</cp:category>
</cp:coreProperties>
</file>