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6" r:id="rId5"/>
    <p:sldId id="258" r:id="rId6"/>
    <p:sldId id="259" r:id="rId7"/>
    <p:sldId id="265" r:id="rId8"/>
    <p:sldId id="262" r:id="rId9"/>
    <p:sldId id="263" r:id="rId10"/>
    <p:sldId id="268" r:id="rId11"/>
    <p:sldId id="269" r:id="rId12"/>
    <p:sldId id="270" r:id="rId13"/>
    <p:sldId id="271" r:id="rId14"/>
    <p:sldId id="272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E038D7D-0B52-4C3C-ACFD-D48579272BB7}">
          <p14:sldIdLst>
            <p14:sldId id="256"/>
            <p14:sldId id="267"/>
            <p14:sldId id="261"/>
            <p14:sldId id="257"/>
            <p14:sldId id="266"/>
            <p14:sldId id="258"/>
            <p14:sldId id="259"/>
            <p14:sldId id="265"/>
            <p14:sldId id="262"/>
            <p14:sldId id="263"/>
            <p14:sldId id="268"/>
            <p14:sldId id="269"/>
            <p14:sldId id="270"/>
            <p14:sldId id="271"/>
            <p14:sldId id="272"/>
            <p14:sldId id="273"/>
            <p14:sldId id="275"/>
            <p14:sldId id="276"/>
            <p14:sldId id="277"/>
            <p14:sldId id="274"/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Раздел без заголовка" id="{412900CD-9B55-4187-8DF0-8B67A44D66E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3" r:id="rId12"/>
    <p:sldLayoutId id="214748366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8388424" cy="7200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Операционная система </a:t>
            </a:r>
            <a:r>
              <a:rPr lang="ru-RU" sz="4800" b="1" dirty="0" err="1" smtClean="0"/>
              <a:t>MacOS</a:t>
            </a:r>
            <a:endParaRPr lang="ru-RU" b="1" dirty="0"/>
          </a:p>
        </p:txBody>
      </p:sp>
      <p:pic>
        <p:nvPicPr>
          <p:cNvPr id="5" name="Рисунок 4" descr="1312035885_coolermac-v.2-mac-os-x-10.7.0-lion-cooler-maclab-soft-sborki.net.png"/>
          <p:cNvPicPr>
            <a:picLocks noChangeAspect="1"/>
          </p:cNvPicPr>
          <p:nvPr/>
        </p:nvPicPr>
        <p:blipFill>
          <a:blip r:embed="rId2" cstate="print"/>
          <a:srcRect b="3376"/>
          <a:stretch>
            <a:fillRect/>
          </a:stretch>
        </p:blipFill>
        <p:spPr>
          <a:xfrm>
            <a:off x="2699792" y="3140968"/>
            <a:ext cx="3096344" cy="336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26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Finder</a:t>
            </a:r>
            <a:r>
              <a:rPr lang="ru-RU" b="1" u="sng" dirty="0"/>
              <a:t> </a:t>
            </a:r>
            <a:r>
              <a:rPr lang="ru-RU" dirty="0"/>
              <a:t>– удобный файловый менеджер, позволяет с легкостью работать с файлами на жестком диске. </a:t>
            </a:r>
            <a:r>
              <a:rPr lang="ru-RU" dirty="0" err="1"/>
              <a:t>Finder</a:t>
            </a:r>
            <a:r>
              <a:rPr lang="ru-RU" dirty="0"/>
              <a:t> дает возможность копировать, удалять и перемещать файлы, осуществлять поиск информации на диске, а также просматривать изображения в виде трехмерного «потока</a:t>
            </a:r>
            <a:r>
              <a:rPr lang="ru-RU" dirty="0" smtClean="0"/>
              <a:t>».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Preview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– простенький </a:t>
            </a:r>
            <a:r>
              <a:rPr lang="ru-RU" dirty="0" err="1"/>
              <a:t>просмотрщик</a:t>
            </a:r>
            <a:r>
              <a:rPr lang="ru-RU" dirty="0"/>
              <a:t> изображений, позволяет просмотреть не только файлы картинок, но файлы в формате PDF.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83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oachenzov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1947" y="476672"/>
            <a:ext cx="499255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achenzova\Desktop\windows8-met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7263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achenzova\Desktop\загруженное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93638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76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ru-RU" sz="2400" b="1" u="sng" dirty="0" err="1" smtClean="0">
                <a:solidFill>
                  <a:srgbClr val="C00000"/>
                </a:solidFill>
              </a:rPr>
              <a:t>Spotlight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ru-RU" sz="2400" dirty="0"/>
              <a:t>– встроенный поиск информации на компьютере и в локальной сети. </a:t>
            </a:r>
            <a:r>
              <a:rPr lang="ru-RU" sz="2400" dirty="0" err="1"/>
              <a:t>Spotlight</a:t>
            </a:r>
            <a:r>
              <a:rPr lang="ru-RU" sz="2400" dirty="0"/>
              <a:t> дает возможность быстро найти не только необходимый документ или файл по его названию, расширению или времени создания, но и по его содержимому. Строка поиска является частью панели инструментов у окон </a:t>
            </a:r>
            <a:r>
              <a:rPr lang="ru-RU" sz="2400" dirty="0" err="1"/>
              <a:t>Finder</a:t>
            </a:r>
            <a:r>
              <a:rPr lang="ru-RU" sz="2400" dirty="0"/>
              <a:t> и других программ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/>
          </a:p>
          <a:p>
            <a:pPr algn="just"/>
            <a:r>
              <a:rPr lang="ru-RU" sz="2400" b="1" u="sng" dirty="0" err="1">
                <a:solidFill>
                  <a:srgbClr val="C00000"/>
                </a:solidFill>
              </a:rPr>
              <a:t>Spaces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– утилита, позволяющая упорядочить и облегчить работу с окнами приложений. Она станет незаменимым инструментом для тех, кто работает с большим количеством программ одновременно. </a:t>
            </a:r>
            <a:r>
              <a:rPr lang="ru-RU" sz="2400" dirty="0" err="1"/>
              <a:t>Spaces</a:t>
            </a:r>
            <a:r>
              <a:rPr lang="ru-RU" sz="2400" dirty="0"/>
              <a:t>, позволяет не только создавать несколько виртуальных рабочих столов, но и одновременно отображать на экране их миниатюры, а также с помощью мышки перетаскивать документы с одного стола на другой.</a:t>
            </a:r>
          </a:p>
          <a:p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31135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b="1" u="sng" dirty="0" err="1">
                <a:solidFill>
                  <a:srgbClr val="C00000"/>
                </a:solidFill>
              </a:rPr>
              <a:t>Time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b="1" u="sng" dirty="0" err="1">
                <a:solidFill>
                  <a:srgbClr val="C00000"/>
                </a:solidFill>
              </a:rPr>
              <a:t>Machine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b="1" dirty="0"/>
              <a:t>–</a:t>
            </a:r>
            <a:r>
              <a:rPr lang="ru-RU" sz="3400" dirty="0"/>
              <a:t> полезная утилита, позволяющая создавать резервные копии операционной системы и другой информации, содержащейся на компьютере. В случае сбоев работу компьютера будет очень просто восстановить с помощью так называемого «снимка» системы, который с помощью </a:t>
            </a:r>
            <a:r>
              <a:rPr lang="ru-RU" sz="3400" dirty="0" err="1"/>
              <a:t>Time</a:t>
            </a:r>
            <a:r>
              <a:rPr lang="ru-RU" sz="3400" dirty="0"/>
              <a:t> </a:t>
            </a:r>
            <a:r>
              <a:rPr lang="ru-RU" sz="3400" dirty="0" err="1"/>
              <a:t>Machine</a:t>
            </a:r>
            <a:r>
              <a:rPr lang="ru-RU" sz="3400" dirty="0"/>
              <a:t> записывается на внешний винчестер. Программа копирует все изменения в папках, файлах и документах каждый час, а в случае нехватки места на диске, освобождает его посредством удаления самых старых копий</a:t>
            </a:r>
            <a:r>
              <a:rPr lang="ru-RU" sz="3400" dirty="0" smtClean="0"/>
              <a:t>.</a:t>
            </a:r>
          </a:p>
          <a:p>
            <a:pPr algn="just"/>
            <a:endParaRPr lang="ru-RU" sz="3400" dirty="0"/>
          </a:p>
          <a:p>
            <a:pPr algn="just"/>
            <a:r>
              <a:rPr lang="ru-RU" sz="3400" b="1" u="sng" dirty="0" err="1">
                <a:solidFill>
                  <a:srgbClr val="C00000"/>
                </a:solidFill>
              </a:rPr>
              <a:t>Automator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dirty="0"/>
              <a:t>– утилита, необходимая для тех, кто часто выполняет однотипные действия с файлами. С помощью </a:t>
            </a:r>
            <a:r>
              <a:rPr lang="ru-RU" sz="3400" dirty="0" err="1"/>
              <a:t>automator</a:t>
            </a:r>
            <a:r>
              <a:rPr lang="ru-RU" sz="3400" dirty="0"/>
              <a:t> даже человек без знаний программирования, посредством макросов, создаваемых на основе стандартных функций приложений может задать последовательность действий, после чего рутинную ежедневную работу можно будет делать с помощью всего одного нажатия.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3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Программы </a:t>
            </a:r>
            <a:r>
              <a:rPr lang="ru-RU" b="1" dirty="0"/>
              <a:t>для работы с мультимедийными данными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ru-RU" sz="2000" b="1" u="sng" dirty="0" err="1">
                <a:solidFill>
                  <a:srgbClr val="C00000"/>
                </a:solidFill>
              </a:rPr>
              <a:t>iPhoto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b="1" dirty="0"/>
              <a:t>–</a:t>
            </a:r>
            <a:r>
              <a:rPr lang="ru-RU" sz="2000" dirty="0"/>
              <a:t> программа, позволяющая создавать личный фотоархив. С помощью </a:t>
            </a:r>
            <a:r>
              <a:rPr lang="ru-RU" sz="2000" dirty="0" err="1"/>
              <a:t>iPhoto</a:t>
            </a:r>
            <a:r>
              <a:rPr lang="ru-RU" sz="2000" dirty="0"/>
              <a:t> цифровые фотографии можно импортировать с фотоаппарата в архив, создавать альбомы и события, редактировать, экспортировать в интернет и записывать на диски. </a:t>
            </a:r>
            <a:r>
              <a:rPr lang="ru-RU" sz="2000" dirty="0" err="1"/>
              <a:t>iPhoto</a:t>
            </a:r>
            <a:r>
              <a:rPr lang="ru-RU" sz="2000" dirty="0"/>
              <a:t> поможет создать из фотографий календари и открытки, сохранить их в формате PDF или распечатать на принтере, а также делать презентации для просмотра целых галерей фотографий с использованием спецэффектов и музыки.</a:t>
            </a:r>
          </a:p>
          <a:p>
            <a:pPr algn="just"/>
            <a:r>
              <a:rPr lang="ru-RU" sz="2000" b="1" u="sng" dirty="0" err="1">
                <a:solidFill>
                  <a:srgbClr val="C00000"/>
                </a:solidFill>
              </a:rPr>
              <a:t>iTunes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b="1" dirty="0"/>
              <a:t>–</a:t>
            </a:r>
            <a:r>
              <a:rPr lang="ru-RU" sz="2000" dirty="0"/>
              <a:t> это </a:t>
            </a:r>
            <a:r>
              <a:rPr lang="ru-RU" sz="2000" dirty="0" err="1"/>
              <a:t>медиаплеер</a:t>
            </a:r>
            <a:r>
              <a:rPr lang="ru-RU" sz="2000" dirty="0"/>
              <a:t> для работы с музыкальными и видео файлами, с помощью него можно систематизировать </a:t>
            </a:r>
            <a:r>
              <a:rPr lang="ru-RU" sz="2000" dirty="0" err="1"/>
              <a:t>медиаданные</a:t>
            </a:r>
            <a:r>
              <a:rPr lang="ru-RU" sz="2000" dirty="0"/>
              <a:t> на вашем компьютере, слушать музыку и смотреть фильмы, конвертировать различные музыкальные форматы и музыку с дисков, работать с </a:t>
            </a:r>
            <a:r>
              <a:rPr lang="ru-RU" sz="2000" dirty="0" err="1"/>
              <a:t>iPod</a:t>
            </a:r>
            <a:r>
              <a:rPr lang="ru-RU" sz="2000" dirty="0"/>
              <a:t> и </a:t>
            </a:r>
            <a:r>
              <a:rPr lang="ru-RU" sz="2000" dirty="0" err="1"/>
              <a:t>iPhone</a:t>
            </a:r>
            <a:r>
              <a:rPr lang="ru-RU" sz="2000" dirty="0"/>
              <a:t> и плеером </a:t>
            </a:r>
            <a:r>
              <a:rPr lang="ru-RU" sz="2000" dirty="0" err="1"/>
              <a:t>Apple</a:t>
            </a:r>
            <a:r>
              <a:rPr lang="ru-RU" sz="2000" dirty="0"/>
              <a:t> TV. В </a:t>
            </a:r>
            <a:r>
              <a:rPr lang="ru-RU" sz="2000" dirty="0" err="1"/>
              <a:t>on-line</a:t>
            </a:r>
            <a:r>
              <a:rPr lang="ru-RU" sz="2000" dirty="0"/>
              <a:t> режиме браузер </a:t>
            </a:r>
            <a:r>
              <a:rPr lang="ru-RU" sz="2000" dirty="0" err="1"/>
              <a:t>iTunes</a:t>
            </a:r>
            <a:r>
              <a:rPr lang="ru-RU" sz="2000" dirty="0"/>
              <a:t> позволяет покупать музыку в интернет магазине </a:t>
            </a:r>
            <a:r>
              <a:rPr lang="ru-RU" sz="2000" dirty="0" err="1"/>
              <a:t>iTunes</a:t>
            </a:r>
            <a:r>
              <a:rPr lang="ru-RU" sz="2000" dirty="0"/>
              <a:t> </a:t>
            </a:r>
            <a:r>
              <a:rPr lang="ru-RU" sz="2000" dirty="0" err="1"/>
              <a:t>Store</a:t>
            </a:r>
            <a:r>
              <a:rPr lang="ru-RU" sz="2000" dirty="0"/>
              <a:t>, а также слушать любые радиостанции.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49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b="1" u="sng" dirty="0" err="1">
                <a:solidFill>
                  <a:srgbClr val="C00000"/>
                </a:solidFill>
              </a:rPr>
              <a:t>iMovie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dirty="0"/>
              <a:t>– программа для создания видеороликов. С помощью </a:t>
            </a:r>
            <a:r>
              <a:rPr lang="ru-RU" sz="3400" dirty="0" err="1"/>
              <a:t>iMovie</a:t>
            </a:r>
            <a:r>
              <a:rPr lang="ru-RU" sz="3400" dirty="0"/>
              <a:t> можно импортировать видео данные с цифровых видеокамер, резать видеофайлы, компоновать видеодорожки звуком, добавлять фотографии и различные спецэффекты, после чего экспортировать полученную запись в различные </a:t>
            </a:r>
            <a:r>
              <a:rPr lang="ru-RU" sz="3400" dirty="0" err="1"/>
              <a:t>видеоформаты</a:t>
            </a:r>
            <a:r>
              <a:rPr lang="ru-RU" sz="3400" dirty="0" smtClean="0"/>
              <a:t>.</a:t>
            </a:r>
          </a:p>
          <a:p>
            <a:pPr algn="just"/>
            <a:endParaRPr lang="ru-RU" sz="3400" dirty="0"/>
          </a:p>
          <a:p>
            <a:pPr algn="just"/>
            <a:r>
              <a:rPr lang="ru-RU" sz="3400" b="1" u="sng" dirty="0" err="1">
                <a:solidFill>
                  <a:srgbClr val="C00000"/>
                </a:solidFill>
              </a:rPr>
              <a:t>Garage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b="1" u="sng" dirty="0" err="1">
                <a:solidFill>
                  <a:srgbClr val="C00000"/>
                </a:solidFill>
              </a:rPr>
              <a:t>Band</a:t>
            </a:r>
            <a:r>
              <a:rPr lang="ru-RU" sz="3400" b="1" u="sng" dirty="0">
                <a:solidFill>
                  <a:srgbClr val="C00000"/>
                </a:solidFill>
              </a:rPr>
              <a:t> </a:t>
            </a:r>
            <a:r>
              <a:rPr lang="ru-RU" sz="3400" dirty="0"/>
              <a:t>– программа для тех, кто увлекается записью собственных музыкальных композиций. </a:t>
            </a:r>
            <a:r>
              <a:rPr lang="ru-RU" sz="3400" dirty="0" err="1"/>
              <a:t>Garage</a:t>
            </a:r>
            <a:r>
              <a:rPr lang="ru-RU" sz="3400" dirty="0"/>
              <a:t> </a:t>
            </a:r>
            <a:r>
              <a:rPr lang="ru-RU" sz="3400" dirty="0" err="1"/>
              <a:t>Band</a:t>
            </a:r>
            <a:r>
              <a:rPr lang="ru-RU" sz="3400" dirty="0"/>
              <a:t> позволяет работать сразу с несколькими звуковыми дорожками, добавлять </a:t>
            </a:r>
            <a:r>
              <a:rPr lang="ru-RU" sz="3400" dirty="0" err="1"/>
              <a:t>сэмплы</a:t>
            </a:r>
            <a:r>
              <a:rPr lang="ru-RU" sz="3400" dirty="0"/>
              <a:t>, хранящиеся в банке звуков, или захватывать сигналы с электроинструментов посредством MIDI-переходника, записывать голос или звуки с помощью микрофона. В последних версиях </a:t>
            </a:r>
            <a:r>
              <a:rPr lang="ru-RU" sz="3400" dirty="0" err="1"/>
              <a:t>Garage</a:t>
            </a:r>
            <a:r>
              <a:rPr lang="ru-RU" sz="3400" dirty="0"/>
              <a:t> </a:t>
            </a:r>
            <a:r>
              <a:rPr lang="ru-RU" sz="3400" dirty="0" err="1"/>
              <a:t>Band</a:t>
            </a:r>
            <a:r>
              <a:rPr lang="ru-RU" sz="3400" dirty="0"/>
              <a:t> к звуку можно добавлять видео</a:t>
            </a:r>
            <a:r>
              <a:rPr lang="ru-RU" sz="3400" dirty="0" smtClean="0"/>
              <a:t>.</a:t>
            </a:r>
          </a:p>
          <a:p>
            <a:pPr algn="just"/>
            <a:endParaRPr lang="ru-RU" sz="3400" dirty="0" smtClean="0"/>
          </a:p>
          <a:p>
            <a:pPr algn="just"/>
            <a:r>
              <a:rPr lang="ru-RU" sz="3400" b="1" u="sng" dirty="0" err="1">
                <a:solidFill>
                  <a:srgbClr val="C00000"/>
                </a:solidFill>
              </a:rPr>
              <a:t>iDVD</a:t>
            </a:r>
            <a:r>
              <a:rPr lang="ru-RU" sz="3400" b="1" dirty="0"/>
              <a:t> </a:t>
            </a:r>
            <a:r>
              <a:rPr lang="ru-RU" sz="3400" dirty="0"/>
              <a:t>– программа для записи дисков, с помощью нее можно записывать слайд-шоу, видео фильмы на DVD диски и создавать собственное меню с использованием различных спецэффектов и музыки.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5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Программы </a:t>
            </a:r>
            <a:r>
              <a:rPr lang="ru-RU" b="1" dirty="0"/>
              <a:t>для работы с </a:t>
            </a:r>
            <a:r>
              <a:rPr lang="ru-RU" b="1" dirty="0" smtClean="0"/>
              <a:t>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Safari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dirty="0"/>
              <a:t>– веб-браузер для работы в сети интернет, стал входить в комплект с ОС начиная с версии </a:t>
            </a:r>
            <a:r>
              <a:rPr lang="ru-RU" dirty="0" err="1"/>
              <a:t>Mac</a:t>
            </a:r>
            <a:r>
              <a:rPr lang="ru-RU" dirty="0"/>
              <a:t> OS X 10.3 </a:t>
            </a:r>
            <a:r>
              <a:rPr lang="ru-RU" dirty="0" err="1"/>
              <a:t>Panther</a:t>
            </a:r>
            <a:r>
              <a:rPr lang="ru-RU" dirty="0"/>
              <a:t>. </a:t>
            </a:r>
            <a:r>
              <a:rPr lang="ru-RU" dirty="0" err="1"/>
              <a:t>Safari</a:t>
            </a:r>
            <a:r>
              <a:rPr lang="ru-RU" dirty="0"/>
              <a:t> позволяет открывать несколько страниц в одном окне и масштабировать размер текстового поля, имеет встроенный поиск и защиту от взлома, вирусов и сетевых атак.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Mail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dirty="0"/>
              <a:t>– почтовый клиент, который поддерживает протоколы POP, IMAP и </a:t>
            </a:r>
            <a:r>
              <a:rPr lang="ru-RU" dirty="0" err="1"/>
              <a:t>Exchange</a:t>
            </a:r>
            <a:r>
              <a:rPr lang="ru-RU" dirty="0"/>
              <a:t>. </a:t>
            </a:r>
            <a:r>
              <a:rPr lang="ru-RU" dirty="0" err="1"/>
              <a:t>Mail</a:t>
            </a:r>
            <a:r>
              <a:rPr lang="ru-RU" dirty="0"/>
              <a:t> позволяет получать письма, контролировать фильтрацию спама, сортировать список корреспонденции по значимости, заносить важные даты из писем в календарь, удалять одно или несколько писем сразу, пересылать письма или отправлять скрытые копии. В программе </a:t>
            </a:r>
            <a:r>
              <a:rPr lang="ru-RU" dirty="0" err="1"/>
              <a:t>mail</a:t>
            </a:r>
            <a:r>
              <a:rPr lang="ru-RU" dirty="0"/>
              <a:t> содержится 30 шаблонов, позволяющих красиво оформить письмо или создать праздничную открытку.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371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iChat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dirty="0"/>
              <a:t>– чат-клиент для мгновенного обмена сообщениями с поддержкой веб-камеры, позволяет не только устраивать видеоконференции и </a:t>
            </a:r>
            <a:r>
              <a:rPr lang="ru-RU" dirty="0" err="1"/>
              <a:t>аудиоконференции</a:t>
            </a:r>
            <a:r>
              <a:rPr lang="ru-RU" dirty="0"/>
              <a:t> с одним или несколькими собеседниками, общаться с друзьями в текстовой форме, но и показывать им документы, фото и видео файлы с помощью функции </a:t>
            </a:r>
            <a:r>
              <a:rPr lang="ru-RU" dirty="0" err="1"/>
              <a:t>iChat</a:t>
            </a:r>
            <a:r>
              <a:rPr lang="ru-RU" dirty="0"/>
              <a:t> </a:t>
            </a:r>
            <a:r>
              <a:rPr lang="ru-RU" dirty="0" err="1"/>
              <a:t>Theater</a:t>
            </a:r>
            <a:r>
              <a:rPr lang="ru-RU" dirty="0"/>
              <a:t>. С разрешения собеседника </a:t>
            </a:r>
            <a:r>
              <a:rPr lang="ru-RU" dirty="0" err="1"/>
              <a:t>iChat</a:t>
            </a:r>
            <a:r>
              <a:rPr lang="ru-RU" dirty="0"/>
              <a:t> предоставляет возможность записывать все общение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iWeb</a:t>
            </a:r>
            <a:r>
              <a:rPr lang="ru-RU" b="1" dirty="0"/>
              <a:t> </a:t>
            </a:r>
            <a:r>
              <a:rPr lang="ru-RU" dirty="0"/>
              <a:t>– приложение для создания собственных веб-страниц, сайтов и размещения их в сети интернет. </a:t>
            </a:r>
            <a:r>
              <a:rPr lang="ru-RU" dirty="0" err="1"/>
              <a:t>iWeb</a:t>
            </a:r>
            <a:r>
              <a:rPr lang="ru-RU" dirty="0"/>
              <a:t> позволяет быстро создать и отредактировать сайт, даже не обладая знаниями веб-программирования и </a:t>
            </a:r>
            <a:r>
              <a:rPr lang="ru-RU" dirty="0" err="1"/>
              <a:t>сайтостроения</a:t>
            </a:r>
            <a:r>
              <a:rPr lang="ru-RU" dirty="0"/>
              <a:t>. С помощью шаблонов </a:t>
            </a:r>
            <a:r>
              <a:rPr lang="ru-RU" dirty="0" err="1"/>
              <a:t>iWeb</a:t>
            </a:r>
            <a:r>
              <a:rPr lang="ru-RU" dirty="0"/>
              <a:t> можно легко создать свой сайт или блог, размещать в интернете фотографии, видео ролики и аудиозаписи.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11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Плюсы </a:t>
            </a:r>
            <a:r>
              <a:rPr lang="ru-RU" b="1" dirty="0"/>
              <a:t>и минусы ОС </a:t>
            </a:r>
            <a:r>
              <a:rPr lang="ru-RU" b="1" dirty="0" err="1"/>
              <a:t>Mac</a:t>
            </a:r>
            <a:r>
              <a:rPr lang="ru-RU" b="1" dirty="0"/>
              <a:t> </a:t>
            </a:r>
            <a:r>
              <a:rPr lang="ru-RU" b="1" dirty="0" smtClean="0"/>
              <a:t>OS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65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593" y="908720"/>
            <a:ext cx="8768577" cy="4608512"/>
          </a:xfrm>
        </p:spPr>
      </p:pic>
    </p:spTree>
    <p:extLst>
      <p:ext uri="{BB962C8B-B14F-4D97-AF65-F5344CB8AC3E}">
        <p14:creationId xmlns:p14="http://schemas.microsoft.com/office/powerpoint/2010/main" xmlns="" val="5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/>
              <a:t>История ОС </a:t>
            </a:r>
            <a:r>
              <a:rPr lang="ru-RU" b="1" dirty="0" err="1"/>
              <a:t>Mac</a:t>
            </a:r>
            <a:r>
              <a:rPr lang="ru-RU" b="1" dirty="0"/>
              <a:t> OS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Mac</a:t>
            </a:r>
            <a:r>
              <a:rPr lang="ru-RU" dirty="0"/>
              <a:t> OS вышла в свет в 1984 году вместе с первым персональным компьютером </a:t>
            </a:r>
            <a:r>
              <a:rPr lang="ru-RU" dirty="0" err="1"/>
              <a:t>Macintosh</a:t>
            </a:r>
            <a:r>
              <a:rPr lang="ru-RU" dirty="0"/>
              <a:t> от компании </a:t>
            </a:r>
            <a:r>
              <a:rPr lang="ru-RU" dirty="0" err="1"/>
              <a:t>Apple</a:t>
            </a:r>
            <a:r>
              <a:rPr lang="ru-RU" dirty="0"/>
              <a:t>. Идеи, воплощенные в первой версии системы </a:t>
            </a:r>
            <a:r>
              <a:rPr lang="ru-RU" dirty="0" err="1"/>
              <a:t>Mac</a:t>
            </a:r>
            <a:r>
              <a:rPr lang="ru-RU" dirty="0"/>
              <a:t> OS, ее авторы почерпнули у фирмы </a:t>
            </a:r>
            <a:r>
              <a:rPr lang="ru-RU" dirty="0" err="1"/>
              <a:t>Xerox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320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700809"/>
            <a:ext cx="4968552" cy="2952328"/>
          </a:xfrm>
        </p:spPr>
        <p:txBody>
          <a:bodyPr>
            <a:normAutofit lnSpcReduction="10000"/>
          </a:bodyPr>
          <a:lstStyle/>
          <a:p>
            <a:pPr marL="0" indent="358775" algn="just"/>
            <a:r>
              <a:rPr lang="ru-RU" dirty="0"/>
              <a:t> Соединив уже имеющиеся наработки и собственные </a:t>
            </a:r>
            <a:r>
              <a:rPr lang="ru-RU" dirty="0" smtClean="0"/>
              <a:t>идеи,</a:t>
            </a:r>
            <a:r>
              <a:rPr lang="en-US" dirty="0" smtClean="0"/>
              <a:t> </a:t>
            </a:r>
            <a:r>
              <a:rPr lang="ru-RU" dirty="0" smtClean="0"/>
              <a:t>программисты </a:t>
            </a:r>
            <a:r>
              <a:rPr lang="ru-RU" dirty="0"/>
              <a:t>компании </a:t>
            </a:r>
            <a:r>
              <a:rPr lang="ru-RU" dirty="0" err="1"/>
              <a:t>Apple</a:t>
            </a:r>
            <a:r>
              <a:rPr lang="ru-RU" dirty="0"/>
              <a:t> создали </a:t>
            </a:r>
            <a:r>
              <a:rPr lang="ru-RU" dirty="0" err="1"/>
              <a:t>Mac</a:t>
            </a:r>
            <a:r>
              <a:rPr lang="ru-RU" dirty="0"/>
              <a:t> OS, первую доступную для всех графическую операционную систему.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9659" y="1556792"/>
            <a:ext cx="408434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94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ней уже тогда был использован всем нам привычный оконный интерфейс, папки с файлами, и впервые был применен манипулятор, названный компьютерной мышью, способный передвигать курсор по всей области экрана. Такая концепция вполне соответствовала главной идее самой компании </a:t>
            </a:r>
            <a:r>
              <a:rPr lang="ru-RU" dirty="0" err="1"/>
              <a:t>Apple</a:t>
            </a:r>
            <a:r>
              <a:rPr lang="ru-RU" dirty="0"/>
              <a:t>, предлагавшей создать компьютер доступный для всех, как по цене, так и в техническом плане.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94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Эволюция </a:t>
            </a:r>
            <a:r>
              <a:rPr lang="ru-RU" b="1" dirty="0"/>
              <a:t>ОС </a:t>
            </a:r>
            <a:r>
              <a:rPr lang="ru-RU" b="1" dirty="0" err="1"/>
              <a:t>Mac</a:t>
            </a:r>
            <a:r>
              <a:rPr lang="ru-RU" b="1" dirty="0"/>
              <a:t> OS X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5112568" cy="4277072"/>
          </a:xfrm>
        </p:spPr>
        <p:txBody>
          <a:bodyPr>
            <a:noAutofit/>
          </a:bodyPr>
          <a:lstStyle/>
          <a:p>
            <a:pPr marL="0" indent="358775" algn="just"/>
            <a:r>
              <a:rPr lang="ru-RU" dirty="0"/>
              <a:t>Операционная система компании </a:t>
            </a:r>
            <a:r>
              <a:rPr lang="ru-RU" dirty="0" err="1"/>
              <a:t>Apple</a:t>
            </a:r>
            <a:r>
              <a:rPr lang="ru-RU" dirty="0"/>
              <a:t> </a:t>
            </a:r>
            <a:r>
              <a:rPr lang="ru-RU" dirty="0" err="1"/>
              <a:t>Mac</a:t>
            </a:r>
            <a:r>
              <a:rPr lang="ru-RU" dirty="0"/>
              <a:t> OS X на данный момент представлена в двух вариантах: версия для рабочих станций и ноутбуков, а также версия для сервера, необходимая для организации работы локальной сети предприятия. </a:t>
            </a:r>
            <a:endParaRPr lang="ru-RU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628800"/>
            <a:ext cx="3529572" cy="3312368"/>
          </a:xfrm>
        </p:spPr>
      </p:pic>
    </p:spTree>
    <p:extLst>
      <p:ext uri="{BB962C8B-B14F-4D97-AF65-F5344CB8AC3E}">
        <p14:creationId xmlns:p14="http://schemas.microsoft.com/office/powerpoint/2010/main" xmlns="" val="41522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628800"/>
            <a:ext cx="4054770" cy="2960136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4008" y="908720"/>
            <a:ext cx="4248472" cy="626469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После выхода версии </a:t>
            </a:r>
            <a:r>
              <a:rPr lang="ru-RU" dirty="0" err="1"/>
              <a:t>Mac</a:t>
            </a:r>
            <a:r>
              <a:rPr lang="ru-RU" dirty="0"/>
              <a:t> OS X 10.0 было выпущено еще шесть ее модификаций, каждая из которых носит название животного из семейства </a:t>
            </a:r>
            <a:r>
              <a:rPr lang="ru-RU" dirty="0" smtClean="0"/>
              <a:t>кошачьих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b="1" dirty="0" err="1" smtClean="0"/>
              <a:t>Cheetah</a:t>
            </a:r>
            <a:r>
              <a:rPr lang="ru-RU" b="1" dirty="0" smtClean="0"/>
              <a:t> </a:t>
            </a:r>
            <a:r>
              <a:rPr lang="ru-RU" b="1" dirty="0"/>
              <a:t>(Гепард</a:t>
            </a:r>
            <a:r>
              <a:rPr lang="ru-RU" b="1" dirty="0" smtClean="0"/>
              <a:t>),</a:t>
            </a:r>
            <a:r>
              <a:rPr lang="en-US" b="1" dirty="0" smtClean="0"/>
              <a:t> </a:t>
            </a:r>
            <a:r>
              <a:rPr lang="ru-RU" b="1" dirty="0" err="1" smtClean="0"/>
              <a:t>Puma</a:t>
            </a:r>
            <a:r>
              <a:rPr lang="ru-RU" b="1" dirty="0"/>
              <a:t>, </a:t>
            </a:r>
            <a:r>
              <a:rPr lang="ru-RU" b="1" dirty="0" err="1"/>
              <a:t>Jaguar</a:t>
            </a:r>
            <a:r>
              <a:rPr lang="ru-RU" b="1" dirty="0"/>
              <a:t>, </a:t>
            </a:r>
            <a:r>
              <a:rPr lang="ru-RU" b="1" dirty="0" err="1"/>
              <a:t>Tiger</a:t>
            </a:r>
            <a:r>
              <a:rPr lang="ru-RU" b="1" dirty="0"/>
              <a:t>, </a:t>
            </a:r>
            <a:r>
              <a:rPr lang="ru-RU" b="1" dirty="0" err="1"/>
              <a:t>Leopard</a:t>
            </a:r>
            <a:r>
              <a:rPr lang="ru-RU" b="1" dirty="0"/>
              <a:t>, </a:t>
            </a:r>
            <a:r>
              <a:rPr lang="ru-RU" b="1" dirty="0" err="1"/>
              <a:t>Snow</a:t>
            </a:r>
            <a:r>
              <a:rPr lang="ru-RU" b="1" dirty="0"/>
              <a:t> </a:t>
            </a:r>
            <a:r>
              <a:rPr lang="ru-RU" b="1" dirty="0" err="1"/>
              <a:t>Leopard</a:t>
            </a:r>
            <a:r>
              <a:rPr lang="ru-RU" b="1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12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053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Приложения входящие в комплект </a:t>
            </a:r>
            <a:r>
              <a:rPr lang="ru-RU" b="1" dirty="0" err="1" smtClean="0"/>
              <a:t>Mac</a:t>
            </a:r>
            <a:r>
              <a:rPr lang="ru-RU" b="1" dirty="0" smtClean="0"/>
              <a:t> </a:t>
            </a:r>
            <a:r>
              <a:rPr lang="ru-RU" b="1" dirty="0"/>
              <a:t>OS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основной комплект с установочным дистрибутивом </a:t>
            </a:r>
            <a:r>
              <a:rPr lang="ru-RU" dirty="0" err="1"/>
              <a:t>Mac</a:t>
            </a:r>
            <a:r>
              <a:rPr lang="ru-RU" dirty="0"/>
              <a:t> OS X входит пакет простых и удобных приложений, которые необходимы для повседневной работы на </a:t>
            </a:r>
            <a:r>
              <a:rPr lang="ru-RU" dirty="0" smtClean="0"/>
              <a:t>компьютере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dirty="0"/>
              <a:t>для просмотра картинок, видеофайлов, прослушивания музыки и записи дисков, </a:t>
            </a:r>
            <a:r>
              <a:rPr lang="ru-RU" dirty="0" smtClean="0"/>
              <a:t>также </a:t>
            </a:r>
            <a:r>
              <a:rPr lang="ru-RU" dirty="0"/>
              <a:t>в </a:t>
            </a:r>
            <a:r>
              <a:rPr lang="ru-RU" dirty="0" smtClean="0"/>
              <a:t>комплект </a:t>
            </a:r>
            <a:r>
              <a:rPr lang="ru-RU" dirty="0"/>
              <a:t>входят программы для работы в интернете, создания веб-сайтов, записи видеороликов и музыкальных композиций.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37367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Полезные </a:t>
            </a:r>
            <a:r>
              <a:rPr lang="ru-RU" b="1" dirty="0"/>
              <a:t>программы на каждый день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</a:rPr>
              <a:t>Адресная </a:t>
            </a:r>
            <a:r>
              <a:rPr lang="ru-RU" b="1" u="sng" dirty="0">
                <a:solidFill>
                  <a:srgbClr val="C00000"/>
                </a:solidFill>
              </a:rPr>
              <a:t>книга </a:t>
            </a:r>
            <a:r>
              <a:rPr lang="ru-RU" dirty="0"/>
              <a:t>– позволяет создать базу контактных данных друзей, знакомых или клиентов по работе. В нее можно заносить имена, адреса, телефоны, адреса электронной почты и сайтов, а после этого осуществлять глобальный поиск по всей базе. Адресная книга может стать удобным инструментом в работе для деловых </a:t>
            </a:r>
            <a:r>
              <a:rPr lang="ru-RU" dirty="0" smtClean="0"/>
              <a:t>людей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u="sng" dirty="0" err="1">
                <a:solidFill>
                  <a:srgbClr val="C00000"/>
                </a:solidFill>
              </a:rPr>
              <a:t>iCal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– удобный и многофункциональный календарь, в котором не только можно посмотреть нужную дату, распланировать свой рабочий график, но и создавать напоминания о важных событиях, делать пометки.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62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1157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Операционная система MacOS</vt:lpstr>
      <vt:lpstr>Слайд 2</vt:lpstr>
      <vt:lpstr>История ОС Mac OS</vt:lpstr>
      <vt:lpstr>Слайд 4</vt:lpstr>
      <vt:lpstr>Слайд 5</vt:lpstr>
      <vt:lpstr> Эволюция ОС Mac OS X </vt:lpstr>
      <vt:lpstr>Слайд 7</vt:lpstr>
      <vt:lpstr>Приложения входящие в комплект Mac OS </vt:lpstr>
      <vt:lpstr> Полезные программы на каждый день </vt:lpstr>
      <vt:lpstr>Слайд 10</vt:lpstr>
      <vt:lpstr>Слайд 11</vt:lpstr>
      <vt:lpstr>Слайд 12</vt:lpstr>
      <vt:lpstr>Слайд 13</vt:lpstr>
      <vt:lpstr> Программы для работы с мультимедийными данными </vt:lpstr>
      <vt:lpstr>Слайд 15</vt:lpstr>
      <vt:lpstr>Программы для работы с интернет</vt:lpstr>
      <vt:lpstr>Слайд 17</vt:lpstr>
      <vt:lpstr>Плюсы и минусы ОС Mac 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Операционная система MacOS</dc:title>
  <dc:creator>Ченцова Ольга Анатольевна</dc:creator>
  <cp:lastModifiedBy>SONY</cp:lastModifiedBy>
  <cp:revision>17</cp:revision>
  <dcterms:created xsi:type="dcterms:W3CDTF">2012-12-24T11:01:45Z</dcterms:created>
  <dcterms:modified xsi:type="dcterms:W3CDTF">2013-09-16T13:15:10Z</dcterms:modified>
</cp:coreProperties>
</file>