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88" r:id="rId6"/>
    <p:sldId id="290" r:id="rId7"/>
    <p:sldId id="292" r:id="rId8"/>
    <p:sldId id="261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2" r:id="rId21"/>
    <p:sldId id="277" r:id="rId22"/>
    <p:sldId id="278" r:id="rId23"/>
    <p:sldId id="280" r:id="rId24"/>
    <p:sldId id="279" r:id="rId25"/>
    <p:sldId id="281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B7F8-B80F-4DCD-809C-AE9C970D1E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853052-5F27-4055-85CF-ACD94C61063A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921D6E-9456-4F8B-8CC7-0D959D356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071546"/>
            <a:ext cx="5105400" cy="2868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«Сравнительный анализ русского и татарского хороводов»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286388"/>
            <a:ext cx="5114778" cy="11012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Автор: Асмандиярова Алина, объединение  «Театр мод»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  <a:t>Русский </a:t>
            </a:r>
            <a:b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</a:br>
            <a: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  <a:t>хоровод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Юниор Асмандиярова22\хоровод рисунки\ггггг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371317" cy="42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Юниор Асмандиярова22\хоровод рисунки\ззззззз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040927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Юниор Асмандиярова22\хоровод рисунки\нннн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318928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Юниор Асмандиярова22\хоровод рисунки\тттт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4286279" cy="3076276"/>
          </a:xfrm>
          <a:prstGeom prst="rect">
            <a:avLst/>
          </a:prstGeom>
          <a:noFill/>
        </p:spPr>
      </p:pic>
      <p:pic>
        <p:nvPicPr>
          <p:cNvPr id="22531" name="Picture 3" descr="H:\Юниор Асмандиярова22\хоровод рисунки\рр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4373896" cy="292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Юниор Асмандиярова22\хоровод рисунки\шшшш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4283437" cy="2868373"/>
          </a:xfrm>
          <a:prstGeom prst="rect">
            <a:avLst/>
          </a:prstGeom>
          <a:noFill/>
        </p:spPr>
      </p:pic>
      <p:pic>
        <p:nvPicPr>
          <p:cNvPr id="23558" name="Picture 6" descr="H:\Юниор Асмандиярова22\хоровод рисунки\зззз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4" y="357166"/>
            <a:ext cx="3143271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Юниор Асмандиярова22\хоровод рисунки\юююююю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116668" cy="483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:\Юниор Асмандиярова22\хоровод рисунки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4393422" cy="2928948"/>
          </a:xfrm>
          <a:prstGeom prst="rect">
            <a:avLst/>
          </a:prstGeom>
          <a:noFill/>
        </p:spPr>
      </p:pic>
      <p:pic>
        <p:nvPicPr>
          <p:cNvPr id="24578" name="Picture 2" descr="H:\Юниор Асмандиярова22\хоровод рисунки\оо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70" y="3351487"/>
            <a:ext cx="4552044" cy="322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Юниор Асмандиярова22\хоровод рисунки\пппп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214710" cy="2787321"/>
          </a:xfrm>
          <a:prstGeom prst="rect">
            <a:avLst/>
          </a:prstGeom>
          <a:noFill/>
        </p:spPr>
      </p:pic>
      <p:pic>
        <p:nvPicPr>
          <p:cNvPr id="25603" name="Picture 3" descr="H:\Юниор Асмандиярова22\хоровод рисунки\ууууу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07082"/>
            <a:ext cx="3906216" cy="2763832"/>
          </a:xfrm>
          <a:prstGeom prst="rect">
            <a:avLst/>
          </a:prstGeom>
          <a:noFill/>
        </p:spPr>
      </p:pic>
      <p:pic>
        <p:nvPicPr>
          <p:cNvPr id="25604" name="Picture 4" descr="H:\Юниор Асмандиярова22\хоровод рисунки\ыыыы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2214578" cy="3321867"/>
          </a:xfrm>
          <a:prstGeom prst="rect">
            <a:avLst/>
          </a:prstGeom>
          <a:noFill/>
        </p:spPr>
      </p:pic>
      <p:pic>
        <p:nvPicPr>
          <p:cNvPr id="25605" name="Picture 5" descr="H:\Юниор Асмандиярова22\хоровод рисунки\ооо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32" y="3929066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7242048" cy="314327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  <a:t>татарский </a:t>
            </a:r>
            <a:b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</a:br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ordia New" pitchFamily="34" charset="-34"/>
              </a:rPr>
              <a:t>хоровод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2192530"/>
            <a:ext cx="7429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ровести сравнительный анализ русского  и татарского  хороводов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Юниор Асмандиярова22\1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98" y="1000108"/>
            <a:ext cx="7441757" cy="463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Юниор Асмандиярова22\рисунки татарские танц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6667545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Юниор Асмандиярова22\рисунки татарские танц\бббб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89" y="1000108"/>
            <a:ext cx="748575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Юниор Асмандиярова22\рисунки татарские танц\гг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7"/>
            <a:ext cx="4429141" cy="2952761"/>
          </a:xfrm>
          <a:prstGeom prst="rect">
            <a:avLst/>
          </a:prstGeom>
          <a:noFill/>
        </p:spPr>
      </p:pic>
      <p:pic>
        <p:nvPicPr>
          <p:cNvPr id="28675" name="Picture 3" descr="H:\Юниор Асмандиярова22\рисунки татарские танц\мммм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8256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Юниор Асмандиярова22\рисунки татарские танц\нн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26" y="357167"/>
            <a:ext cx="3810027" cy="2857520"/>
          </a:xfrm>
          <a:prstGeom prst="rect">
            <a:avLst/>
          </a:prstGeom>
          <a:noFill/>
        </p:spPr>
      </p:pic>
      <p:pic>
        <p:nvPicPr>
          <p:cNvPr id="29699" name="Picture 3" descr="H:\Юниор Асмандиярова22\рисунки татарские танц\ттт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07585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Юниор Асмандиярова22\рисунки татарские танц\уууу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4214842" cy="3161132"/>
          </a:xfrm>
          <a:prstGeom prst="rect">
            <a:avLst/>
          </a:prstGeom>
          <a:noFill/>
        </p:spPr>
      </p:pic>
      <p:pic>
        <p:nvPicPr>
          <p:cNvPr id="30723" name="Picture 3" descr="H:\Юниор Асмандиярова22\рисунки татарские танц\ллл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4071951" cy="2714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Юниор Асмандиярова22\1224087535713279199Tatar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000892" cy="52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Юниор Асмандиярова22\ubiley_tatarski_ce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4603760" cy="3075312"/>
          </a:xfrm>
          <a:prstGeom prst="rect">
            <a:avLst/>
          </a:prstGeom>
          <a:noFill/>
        </p:spPr>
      </p:pic>
      <p:pic>
        <p:nvPicPr>
          <p:cNvPr id="33795" name="Picture 3" descr="H:\Юниор Асмандиярова22\рисунки татарские танц\аааа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64719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304800" y="1066800"/>
            <a:ext cx="8153400" cy="13382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785926"/>
            <a:ext cx="7358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особенностей русского и татарского хороводов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Выявить схожие и отличительные признаки в рисунках хороводов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Заинтересовать сверстников и окружающих изучением истории национальной хореографической культуры русского и татарского народа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Привить первоначальные  навыки исследовательской работы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420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Объект исследования: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особенности русского и татарского хороводов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Гипотеза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познавательный интерес к народному танцу способствует приобщению детей к национальным ценностям хореографической культуры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проведения исследования: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9340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I. Информационно-накопительный: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сбор информации об особенностях русского и татарского хороводов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II. Практический: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сравнительный анализ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Контрольный этап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анализ результатов и подведение итогов.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1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Появление интереса у сверстников и окружающих к изучению истории национальной хореографической культуры русского и татарского народа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Приобщение  подрастающего поколения к традициям национальных культур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714488"/>
            <a:ext cx="331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русский</a:t>
            </a:r>
            <a:r>
              <a:rPr lang="ru-RU" sz="3600" spc="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spc="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:\Юниор Асмандиярова22\хоровод рисунки\00b7ba070d8388ee540d65f53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5783278" cy="387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928670"/>
            <a:ext cx="4933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татарский хоровод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H:\Юниор Асмандиярова22\рисунки татарские танц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60910"/>
            <a:ext cx="5881728" cy="441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162</Words>
  <Application>Microsoft Office PowerPoint</Application>
  <PresentationFormat>Экран (4:3)</PresentationFormat>
  <Paragraphs>30</Paragraphs>
  <Slides>28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«Сравнительный анализ русского и татарского хороводов»</vt:lpstr>
      <vt:lpstr>Цель исследования:</vt:lpstr>
      <vt:lpstr>Задачи:</vt:lpstr>
      <vt:lpstr>Объект исследования: </vt:lpstr>
      <vt:lpstr>Гипотеза исследования: </vt:lpstr>
      <vt:lpstr>Этапы проведения исследования:  </vt:lpstr>
      <vt:lpstr>Ожидаемые результаты: </vt:lpstr>
      <vt:lpstr>Предмет исследования: </vt:lpstr>
      <vt:lpstr>Слайд 9</vt:lpstr>
      <vt:lpstr> Русский  хоровод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татарский  хоровод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«Сравнительный анализ русского и татарского хоровода»</dc:title>
  <dc:creator>Ольга</dc:creator>
  <cp:lastModifiedBy>Ольга</cp:lastModifiedBy>
  <cp:revision>20</cp:revision>
  <dcterms:created xsi:type="dcterms:W3CDTF">2013-02-28T11:19:04Z</dcterms:created>
  <dcterms:modified xsi:type="dcterms:W3CDTF">2013-03-02T10:35:30Z</dcterms:modified>
</cp:coreProperties>
</file>