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0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9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6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396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8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1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3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3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4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7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8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9B0C-F518-450C-8185-73C1B1363D2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7EBF91-DF34-4FCB-A9B8-2A2A46BEF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6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2.xml"/><Relationship Id="rId7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9177" y="1056067"/>
            <a:ext cx="7772400" cy="1979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Архитектурные памятники Петербурга Петровской эпохи.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9177" y="4153864"/>
            <a:ext cx="7766936" cy="1096899"/>
          </a:xfrm>
        </p:spPr>
        <p:txBody>
          <a:bodyPr/>
          <a:lstStyle/>
          <a:p>
            <a:r>
              <a:rPr lang="ru-RU" dirty="0" smtClean="0"/>
              <a:t>Презентацию подготовила ученица 7 класса Толстикова Анастасия.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238704" y="6168980"/>
            <a:ext cx="631065" cy="4121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3646" y="2967334"/>
            <a:ext cx="8598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внимание.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886" y="103031"/>
            <a:ext cx="7669111" cy="181592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Основные памятники, сохранившиеся до наших дней в Санкт-Петербурге.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5" y="1674255"/>
            <a:ext cx="8144694" cy="5074276"/>
          </a:xfr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  <a:alpha val="94000"/>
                  </a:schemeClr>
                </a:solidFill>
                <a:hlinkClick r:id="rId2" action="ppaction://hlinksldjump"/>
              </a:rPr>
              <a:t>1.Летний</a:t>
            </a:r>
            <a:r>
              <a:rPr lang="ru-RU" sz="2800" dirty="0" smtClean="0">
                <a:solidFill>
                  <a:srgbClr val="C00000"/>
                </a:solidFill>
                <a:hlinkClick r:id="rId2" action="ppaction://hlinksldjump"/>
              </a:rPr>
              <a:t> Дворец Петра I.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hlinkClick r:id="rId3" action="ppaction://hlinksldjump"/>
              </a:rPr>
              <a:t>2. </a:t>
            </a:r>
            <a:r>
              <a:rPr lang="ru-RU" sz="2800" dirty="0">
                <a:hlinkClick r:id="rId3" action="ppaction://hlinksldjump"/>
              </a:rPr>
              <a:t>Дворец </a:t>
            </a:r>
            <a:r>
              <a:rPr lang="ru-RU" sz="2800" dirty="0" smtClean="0">
                <a:hlinkClick r:id="rId3" action="ppaction://hlinksldjump"/>
              </a:rPr>
              <a:t>Меншикова.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>
                <a:hlinkClick r:id="rId4" action="ppaction://hlinksldjump"/>
              </a:rPr>
              <a:t>3. Петропавловские ворота Петропавловской крепости.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>
                <a:hlinkClick r:id="rId5" action="ppaction://hlinksldjump"/>
              </a:rPr>
              <a:t>4.</a:t>
            </a:r>
            <a:r>
              <a:rPr lang="ru-RU" sz="2800" b="1" dirty="0">
                <a:hlinkClick r:id="rId5" action="ppaction://hlinksldjump"/>
              </a:rPr>
              <a:t> </a:t>
            </a:r>
            <a:r>
              <a:rPr lang="ru-RU" sz="2800" b="1" dirty="0" err="1" smtClean="0">
                <a:hlinkClick r:id="rId5" action="ppaction://hlinksldjump"/>
              </a:rPr>
              <a:t>Кикины</a:t>
            </a:r>
            <a:r>
              <a:rPr lang="ru-RU" sz="2800" b="1" dirty="0" smtClean="0">
                <a:hlinkClick r:id="rId5" action="ppaction://hlinksldjump"/>
              </a:rPr>
              <a:t> </a:t>
            </a:r>
            <a:r>
              <a:rPr lang="ru-RU" sz="2800" b="1" dirty="0">
                <a:hlinkClick r:id="rId5" action="ppaction://hlinksldjump"/>
              </a:rPr>
              <a:t>палаты</a:t>
            </a:r>
            <a:r>
              <a:rPr lang="ru-RU" sz="2800" b="1" dirty="0" smtClean="0">
                <a:hlinkClick r:id="rId5" action="ppaction://hlinksldjump"/>
              </a:rPr>
              <a:t>.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dirty="0" smtClean="0">
                <a:hlinkClick r:id="rId6" action="ppaction://hlinksldjump"/>
              </a:rPr>
              <a:t>5.Здание Кунсткамеры.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>
                <a:hlinkClick r:id="rId7" action="ppaction://hlinksldjump"/>
              </a:rPr>
              <a:t>6.</a:t>
            </a:r>
            <a:r>
              <a:rPr lang="ru-RU" sz="2800" dirty="0">
                <a:hlinkClick r:id="rId7" action="ppaction://hlinksldjump"/>
              </a:rPr>
              <a:t> Зимний дворец Петра Первого</a:t>
            </a:r>
            <a:r>
              <a:rPr lang="ru-RU" sz="2800" dirty="0" smtClean="0">
                <a:hlinkClick r:id="rId7" action="ppaction://hlinksldjump"/>
              </a:rPr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>
                <a:hlinkClick r:id="rId8" action="ppaction://hlinksldjump"/>
              </a:rPr>
              <a:t>7. Строгановский дворец .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5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182" y="1717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Летний дворец Петра 1.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1159098"/>
            <a:ext cx="6226678" cy="556367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Летний дворец </a:t>
            </a:r>
            <a:r>
              <a:rPr lang="ru-RU" sz="2400" b="1" dirty="0"/>
              <a:t>Петра́ I</a:t>
            </a:r>
            <a:r>
              <a:rPr lang="ru-RU" sz="2400" dirty="0"/>
              <a:t> — название сохранившейся до наших дней в первозданном виде резиденции Петра I в Летнем саду Санкт-Петербурга. Используется как музей (филиал Русского музея). В настоящее время закрыт </a:t>
            </a:r>
            <a:r>
              <a:rPr lang="ru-RU" sz="2400" dirty="0" smtClean="0"/>
              <a:t>на реставрацию для </a:t>
            </a:r>
            <a:r>
              <a:rPr lang="ru-RU" sz="2400" dirty="0"/>
              <a:t>посещения не доступен</a:t>
            </a:r>
            <a:r>
              <a:rPr lang="ru-RU" sz="2400" dirty="0" smtClean="0"/>
              <a:t>.</a:t>
            </a:r>
            <a:r>
              <a:rPr lang="ru-RU" sz="2400" dirty="0"/>
              <a:t> Летний дворец был построен в стиле барокко по проекту Доменико </a:t>
            </a:r>
            <a:r>
              <a:rPr lang="ru-RU" sz="2400" dirty="0" err="1" smtClean="0"/>
              <a:t>Трезине</a:t>
            </a:r>
            <a:r>
              <a:rPr lang="ru-RU" sz="2400" dirty="0"/>
              <a:t> в 1710—1714 годах. Это одно из старейших зданий города. Двухэтажный дворец достаточно скромен и состоит всего из четырнадцати комнат и двух кухонь</a:t>
            </a:r>
            <a:endParaRPr lang="ru-RU" sz="2400" dirty="0"/>
          </a:p>
        </p:txBody>
      </p:sp>
      <p:pic>
        <p:nvPicPr>
          <p:cNvPr id="1026" name="Picture 2" descr="http://img-fotki.yandex.ru/get/4115/4163429.dd/0_77c1d_73646f9b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989" y="1159098"/>
            <a:ext cx="4622282" cy="30795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0431887" y="5009882"/>
            <a:ext cx="708338" cy="5280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ДВОРЕЦ МЕНШИКОВА.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1545464"/>
            <a:ext cx="4726548" cy="5009881"/>
          </a:xfrm>
        </p:spPr>
        <p:txBody>
          <a:bodyPr>
            <a:normAutofit/>
          </a:bodyPr>
          <a:lstStyle/>
          <a:p>
            <a:r>
              <a:rPr lang="ru-RU" sz="2400" dirty="0"/>
              <a:t>До сегодняшнего дня сохранился </a:t>
            </a:r>
            <a:r>
              <a:rPr lang="ru-RU" sz="2400" b="1" dirty="0"/>
              <a:t>дворец Меншикова</a:t>
            </a:r>
            <a:r>
              <a:rPr lang="ru-RU" sz="2400" dirty="0"/>
              <a:t>, одно из первых каменных строений </a:t>
            </a:r>
            <a:r>
              <a:rPr lang="ru-RU" sz="2400" b="1" u="sng" dirty="0"/>
              <a:t>Санкт-Петербурга</a:t>
            </a:r>
            <a:r>
              <a:rPr lang="ru-RU" sz="2400" dirty="0"/>
              <a:t>, подлинный памятник архитектуры петровского времени. Это жилое здание было одновременно и административным центром новой столицы в ранний период ее строительства.</a:t>
            </a:r>
            <a:endParaRPr lang="ru-RU" sz="2400" dirty="0"/>
          </a:p>
        </p:txBody>
      </p:sp>
      <p:pic>
        <p:nvPicPr>
          <p:cNvPr id="2050" name="Picture 2" descr="Дворец Меншик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08" y="1545464"/>
            <a:ext cx="6320041" cy="43401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11011436" y="6130344"/>
            <a:ext cx="708338" cy="5280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Петропавловские ворота Петропавловской крепости.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2047741"/>
            <a:ext cx="5705340" cy="4675031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Петровские ворота</a:t>
            </a:r>
            <a:r>
              <a:rPr lang="ru-RU" sz="2400" dirty="0"/>
              <a:t> — триумфальные ворота Петропавловской крепости в Санкт-Петербурге, находящиеся в </a:t>
            </a:r>
            <a:r>
              <a:rPr lang="ru-RU" sz="2400" i="1" dirty="0"/>
              <a:t>Петровской куртине</a:t>
            </a:r>
            <a:r>
              <a:rPr lang="ru-RU" sz="2400" dirty="0"/>
              <a:t> между Государевым и </a:t>
            </a:r>
            <a:r>
              <a:rPr lang="ru-RU" sz="2400" dirty="0" smtClean="0"/>
              <a:t>Меншиковым бастионами. </a:t>
            </a:r>
            <a:r>
              <a:rPr lang="ru-RU" sz="2400" dirty="0"/>
              <a:t>Памятник петровского барокко</a:t>
            </a:r>
            <a:r>
              <a:rPr lang="ru-RU" sz="2400" dirty="0" smtClean="0"/>
              <a:t>.</a:t>
            </a:r>
            <a:r>
              <a:rPr lang="ru-RU" sz="2400" dirty="0"/>
              <a:t> Деревянные Петровские ворота с резным убранством были построены в 1708 году (в 1716—1717 годах перестроены в камне) по проекту Доменико </a:t>
            </a:r>
            <a:r>
              <a:rPr lang="ru-RU" sz="2400" dirty="0" err="1"/>
              <a:t>Трезини</a:t>
            </a:r>
            <a:endParaRPr lang="ru-RU" sz="2400" dirty="0"/>
          </a:p>
        </p:txBody>
      </p:sp>
      <p:pic>
        <p:nvPicPr>
          <p:cNvPr id="3076" name="Picture 4" descr="Петровские ворота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00" y="2160589"/>
            <a:ext cx="6157066" cy="42659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5100034" y="6162541"/>
            <a:ext cx="708338" cy="5280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6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Кикины</a:t>
            </a:r>
            <a:r>
              <a:rPr lang="ru-RU" b="1" dirty="0" smtClean="0"/>
              <a:t> палаты.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1571223"/>
            <a:ext cx="6130344" cy="5048518"/>
          </a:xfrm>
        </p:spPr>
        <p:txBody>
          <a:bodyPr>
            <a:noAutofit/>
          </a:bodyPr>
          <a:lstStyle/>
          <a:p>
            <a:r>
              <a:rPr lang="ru-RU" sz="2200" b="1" dirty="0" err="1"/>
              <a:t>Ки́кины</a:t>
            </a:r>
            <a:r>
              <a:rPr lang="ru-RU" sz="2200" b="1" dirty="0"/>
              <a:t> </a:t>
            </a:r>
            <a:r>
              <a:rPr lang="ru-RU" sz="2200" b="1" dirty="0" err="1"/>
              <a:t>пала́ты</a:t>
            </a:r>
            <a:r>
              <a:rPr lang="ru-RU" sz="2200" dirty="0"/>
              <a:t> — памятник архитектуры петровского барокко, находящийся в </a:t>
            </a:r>
            <a:r>
              <a:rPr lang="ru-RU" sz="2200" dirty="0" smtClean="0"/>
              <a:t>Санкт-Петербурге.</a:t>
            </a:r>
            <a:r>
              <a:rPr lang="ru-RU" sz="2200" dirty="0"/>
              <a:t> Это единственный сохранившийся до нашего времени дом адмирала-советника и одного из сподвижников Петра I —Александра </a:t>
            </a:r>
            <a:r>
              <a:rPr lang="ru-RU" sz="2200" dirty="0" err="1"/>
              <a:t>Кикина</a:t>
            </a:r>
            <a:r>
              <a:rPr lang="ru-RU" sz="2200" dirty="0"/>
              <a:t>. Он был построен в 1714—1720 годах неизвестным архитектором недалеко от </a:t>
            </a:r>
            <a:r>
              <a:rPr lang="ru-RU" sz="2200" dirty="0" smtClean="0"/>
              <a:t>Смольного(возможно, Андреасом </a:t>
            </a:r>
            <a:r>
              <a:rPr lang="ru-RU" sz="2200" dirty="0" err="1" smtClean="0"/>
              <a:t>Шлютером</a:t>
            </a:r>
            <a:r>
              <a:rPr lang="ru-RU" sz="2200" dirty="0" smtClean="0"/>
              <a:t>). В</a:t>
            </a:r>
            <a:r>
              <a:rPr lang="ru-RU" sz="2200" dirty="0"/>
              <a:t> 1718 году </a:t>
            </a:r>
            <a:r>
              <a:rPr lang="ru-RU" sz="2200" dirty="0" err="1"/>
              <a:t>Кикин</a:t>
            </a:r>
            <a:r>
              <a:rPr lang="ru-RU" sz="2200" dirty="0"/>
              <a:t> был казнён за организацию побега из России царевича Алексея Петровича, а его дом взят в </a:t>
            </a:r>
            <a:r>
              <a:rPr lang="ru-RU" sz="2200" dirty="0" smtClean="0"/>
              <a:t>казну.</a:t>
            </a:r>
            <a:endParaRPr lang="ru-RU" sz="2200" dirty="0"/>
          </a:p>
        </p:txBody>
      </p:sp>
      <p:pic>
        <p:nvPicPr>
          <p:cNvPr id="4100" name="Picture 4" descr="Kikin palace SP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056" y="2160588"/>
            <a:ext cx="4829942" cy="38280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10534918" y="6218863"/>
            <a:ext cx="708338" cy="5280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Здание Кунсткамеры.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8649"/>
            <a:ext cx="6663624" cy="4842456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Кунсткамера</a:t>
            </a:r>
            <a:r>
              <a:rPr lang="ru-RU" sz="2200" dirty="0"/>
              <a:t> — кабинет редкостей, в настоящее время — </a:t>
            </a:r>
            <a:r>
              <a:rPr lang="ru-RU" sz="2200" b="1" dirty="0"/>
              <a:t>Музей антропологии и этнографии имени Петра Великого Российской академии наук</a:t>
            </a:r>
            <a:r>
              <a:rPr lang="ru-RU" sz="2200" dirty="0"/>
              <a:t>  — первый музей России, учреждённый императором Петром Первым и находящийся в Санкт-Петербурге</a:t>
            </a:r>
            <a:r>
              <a:rPr lang="ru-RU" sz="2200" dirty="0" smtClean="0"/>
              <a:t>.</a:t>
            </a:r>
            <a:r>
              <a:rPr lang="ru-RU" sz="2200" dirty="0"/>
              <a:t> </a:t>
            </a:r>
            <a:r>
              <a:rPr lang="ru-RU" sz="2200" dirty="0" smtClean="0"/>
              <a:t>Кунсткамера— </a:t>
            </a:r>
            <a:r>
              <a:rPr lang="ru-RU" sz="2200" dirty="0"/>
              <a:t>в прошлом название различных исторических, художественных, естественно-научных и других коллекций редкостей и места их хранения.</a:t>
            </a:r>
            <a:endParaRPr lang="ru-RU" sz="2200" dirty="0"/>
          </a:p>
        </p:txBody>
      </p:sp>
      <p:pic>
        <p:nvPicPr>
          <p:cNvPr id="5122" name="Picture 2" descr="Kunstkamera SP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190" y="2160589"/>
            <a:ext cx="4461578" cy="29595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10303099" y="6053072"/>
            <a:ext cx="708338" cy="5280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Зимний дворец Петра </a:t>
            </a:r>
            <a:r>
              <a:rPr lang="ru-RU" dirty="0" smtClean="0"/>
              <a:t>Первого.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5581798" cy="4304605"/>
          </a:xfrm>
        </p:spPr>
        <p:txBody>
          <a:bodyPr>
            <a:noAutofit/>
          </a:bodyPr>
          <a:lstStyle/>
          <a:p>
            <a:r>
              <a:rPr lang="ru-RU" sz="2100" dirty="0"/>
              <a:t>Зимний дворец Петра Первого, возведенный под личным руководством императора, был его личной резиденцией. Сейчас интерьеры этого здания, превращенные в музей, могут рассказать о вкусах, привычках и характере великого правителя</a:t>
            </a:r>
            <a:r>
              <a:rPr lang="ru-RU" sz="2100" dirty="0" smtClean="0"/>
              <a:t>.</a:t>
            </a:r>
          </a:p>
          <a:p>
            <a:r>
              <a:rPr lang="ru-RU" sz="2100" dirty="0"/>
              <a:t>У Зимнего дворца непростая длинная история. Место для строительства выбиралось тщательно: Петр Первый хотел видеть из окна Стрелку Васильевского острова, Заячий остров и уходящую в море Малую Неву.</a:t>
            </a:r>
            <a:endParaRPr lang="ru-RU" sz="2100" dirty="0"/>
          </a:p>
        </p:txBody>
      </p:sp>
      <p:pic>
        <p:nvPicPr>
          <p:cNvPr id="7170" name="Picture 2" descr="http://kudago.com/media/thumbs/xl/images/place/fb/7f/fb7f3a57a2fe3feaab319546e5e057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225" y="2070437"/>
            <a:ext cx="5437803" cy="34932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10277340" y="6053071"/>
            <a:ext cx="708338" cy="52803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Строгановский дворец 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5337100" cy="4059907"/>
          </a:xfrm>
        </p:spPr>
        <p:txBody>
          <a:bodyPr>
            <a:noAutofit/>
          </a:bodyPr>
          <a:lstStyle/>
          <a:p>
            <a:r>
              <a:rPr lang="ru-RU" sz="2200" dirty="0"/>
              <a:t>Строгановский дворец был построен за два года (в период с 1752 по 1754 год). Это здание — один из ярчайших образцов русского барокко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Внешний вид здания характеризуется особой выдержанностью стиля и строгостью композиции. В центральной части выделены парные колонны и фронтон с гербом Строганова.</a:t>
            </a:r>
            <a:endParaRPr lang="ru-RU" sz="2200" dirty="0"/>
          </a:p>
        </p:txBody>
      </p:sp>
      <p:pic>
        <p:nvPicPr>
          <p:cNvPr id="8194" name="Picture 2" descr="http://kudago.com/media/thumbs/xl/images/place/8d/f7/8df7b815567a5214f9eaa17653c03b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44" y="2501926"/>
            <a:ext cx="5420977" cy="3148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10109915" y="6078828"/>
            <a:ext cx="631065" cy="4121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4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рхняя тень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210</Words>
  <Application>Microsoft Office PowerPoint</Application>
  <PresentationFormat>Широкоэкранный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Архитектурные памятники Петербурга Петровской эпохи.</vt:lpstr>
      <vt:lpstr> Основные памятники, сохранившиеся до наших дней в Санкт-Петербурге.  </vt:lpstr>
      <vt:lpstr>Летний дворец Петра 1. </vt:lpstr>
      <vt:lpstr>ДВОРЕЦ МЕНШИКОВА.</vt:lpstr>
      <vt:lpstr>Петропавловские ворота Петропавловской крепости. </vt:lpstr>
      <vt:lpstr>Кикины палаты.</vt:lpstr>
      <vt:lpstr>Здание Кунсткамеры. </vt:lpstr>
      <vt:lpstr>Зимний дворец Петра Первого. </vt:lpstr>
      <vt:lpstr>Строгановский дворец 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Архитектурные памятники Петербурга Петровской эпохи.</dc:title>
  <dc:creator>Ekaterina Tolstikova</dc:creator>
  <cp:lastModifiedBy>Ekaterina Tolstikova</cp:lastModifiedBy>
  <cp:revision>10</cp:revision>
  <dcterms:created xsi:type="dcterms:W3CDTF">2015-03-19T15:26:48Z</dcterms:created>
  <dcterms:modified xsi:type="dcterms:W3CDTF">2015-03-19T17:08:02Z</dcterms:modified>
</cp:coreProperties>
</file>