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27D4F-7C46-4FDC-98BF-A18BAC2143C1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295F6-91F7-4BFF-86EE-111BD46C0F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6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295F6-91F7-4BFF-86EE-111BD46C0F1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AE8A9-CE1B-4BF9-9ACE-1B22ECC5945D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75EFDA-3898-4759-8597-5B6C9B60A2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0%B4%D0%B4%D0%B5%D1%80%D0%B6%D0%BA%D0%B8_%D0%B2_%D1%84%D0%B8%D0%B3%D1%83%D1%80%D0%BD%D0%BE%D0%BC_%D0%BA%D0%B0%D1%82%D0%B0%D0%BD%D0%B8%D0%B8" TargetMode="External"/><Relationship Id="rId13" Type="http://schemas.openxmlformats.org/officeDocument/2006/relationships/hyperlink" Target="http://ru.wikipedia.org/wiki/%D0%9B%D0%B5%D1%82%D0%BD%D0%B8%D0%B5_%D0%9E%D0%BB%D0%B8%D0%BC%D0%BF%D0%B8%D0%B9%D1%81%D0%BA%D0%B8%D0%B5_%D0%B8%D0%B3%D1%80%D1%8B_1908" TargetMode="External"/><Relationship Id="rId18" Type="http://schemas.openxmlformats.org/officeDocument/2006/relationships/hyperlink" Target="http://ru.wikipedia.org/wiki/%D0%9C%D1%83%D0%B6%D1%81%D0%BA%D0%BE%D0%B5_%D0%BE%D0%B4%D0%B8%D0%BD%D0%BE%D1%87%D0%BD%D0%BE%D0%B5_%D1%84%D0%B8%D0%B3%D1%83%D1%80%D0%BD%D0%BE%D0%B5_%D0%BA%D0%B0%D1%82%D0%B0%D0%BD%D0%B8%D0%B5" TargetMode="External"/><Relationship Id="rId3" Type="http://schemas.openxmlformats.org/officeDocument/2006/relationships/hyperlink" Target="http://ru.wikipedia.org/wiki/%D0%A4%D0%B8%D0%B3%D1%83%D1%80%D0%BD%D1%8B%D0%B5_%D0%BA%D0%BE%D0%BD%D1%8C%D0%BA%D0%B8" TargetMode="External"/><Relationship Id="rId21" Type="http://schemas.openxmlformats.org/officeDocument/2006/relationships/hyperlink" Target="http://ru.wikipedia.org/wiki/%D0%A1%D0%BF%D0%BE%D1%80%D1%82%D0%B8%D0%B2%D0%BD%D1%8B%D0%B5_%D1%82%D0%B0%D0%BD%D1%86%D1%8B_%D0%BD%D0%B0_%D0%BB%D1%8C%D0%B4%D1%83" TargetMode="External"/><Relationship Id="rId7" Type="http://schemas.openxmlformats.org/officeDocument/2006/relationships/hyperlink" Target="http://ru.wikipedia.org/wiki/%D0%A8%D0%B0%D0%B3%D0%B8_%D0%B2_%D1%84%D0%B8%D0%B3%D1%83%D1%80%D0%BD%D0%BE%D0%BC_%D0%BA%D0%B0%D1%82%D0%B0%D0%BD%D0%B8%D0%B8" TargetMode="External"/><Relationship Id="rId12" Type="http://schemas.openxmlformats.org/officeDocument/2006/relationships/hyperlink" Target="http://ru.wikipedia.org/wiki/1882_%D0%B3%D0%BE%D0%B4" TargetMode="External"/><Relationship Id="rId17" Type="http://schemas.openxmlformats.org/officeDocument/2006/relationships/hyperlink" Target="http://ru.wikipedia.org/wiki/%D0%97%D0%B8%D0%BC%D0%BD%D0%B8%D0%B5_%D0%9E%D0%BB%D0%B8%D0%BC%D0%BF%D0%B8%D0%B9%D1%81%D0%BA%D0%B8%D0%B5_%D0%B8%D0%B3%D1%80%D1%8B" TargetMode="External"/><Relationship Id="rId2" Type="http://schemas.openxmlformats.org/officeDocument/2006/relationships/hyperlink" Target="http://ru.wikipedia.org/wiki/%D0%92%D0%B8%D0%B4%D1%8B_%D1%81%D0%BF%D0%BE%D1%80%D1%82%D0%B0" TargetMode="External"/><Relationship Id="rId16" Type="http://schemas.openxmlformats.org/officeDocument/2006/relationships/hyperlink" Target="http://ru.wikipedia.org/wiki/1924_%D0%B3%D0%BE%D0%B4" TargetMode="External"/><Relationship Id="rId20" Type="http://schemas.openxmlformats.org/officeDocument/2006/relationships/hyperlink" Target="http://ru.wikipedia.org/wiki/%D0%9F%D0%B0%D1%80%D0%BD%D0%BE%D0%B5_%D1%84%D0%B8%D0%B3%D1%83%D1%80%D0%BD%D0%BE%D0%B5_%D0%BA%D0%B0%D1%82%D0%B0%D0%BD%D0%B8%D0%B5_(%D1%81%D0%BF%D0%BE%D1%80%D1%82%D0%B8%D0%B2%D0%BD%D1%8B%D0%B5_%D0%BF%D0%B0%D1%80%D1%8B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F%D1%80%D1%8B%D0%B6%D0%BA%D0%B8_%D0%B2_%D1%84%D0%B8%D0%B3%D1%83%D1%80%D0%BD%D0%BE%D0%BC_%D0%BA%D0%B0%D1%82%D0%B0%D0%BD%D0%B8%D0%B8" TargetMode="External"/><Relationship Id="rId11" Type="http://schemas.openxmlformats.org/officeDocument/2006/relationships/hyperlink" Target="http://ru.wikipedia.org/wiki/%D0%A1%D0%BE%D1%80%D0%B5%D0%B2%D0%BD%D0%BE%D0%B2%D0%B0%D0%BD%D0%B8%D1%8F_%D0%BF%D0%BE_%D1%84%D0%B8%D0%B3%D1%83%D1%80%D0%BD%D0%BE%D0%BC%D1%83_%D0%BA%D0%B0%D1%82%D0%B0%D0%BD%D0%B8%D1%8E" TargetMode="External"/><Relationship Id="rId24" Type="http://schemas.openxmlformats.org/officeDocument/2006/relationships/image" Target="../media/image13.jpeg"/><Relationship Id="rId5" Type="http://schemas.openxmlformats.org/officeDocument/2006/relationships/hyperlink" Target="http://ru.wikipedia.org/wiki/%D0%92%D1%80%D0%B0%D1%89%D0%B5%D0%BD%D0%B8%D1%8F_%D0%B2_%D1%84%D0%B8%D0%B3%D1%83%D1%80%D0%BD%D0%BE%D0%BC_%D0%BA%D0%B0%D1%82%D0%B0%D0%BD%D0%B8%D0%B8" TargetMode="External"/><Relationship Id="rId15" Type="http://schemas.openxmlformats.org/officeDocument/2006/relationships/hyperlink" Target="http://ru.wikipedia.org/wiki/%D0%9B%D0%B5%D1%82%D0%BD%D0%B8%D0%B5_%D0%9E%D0%BB%D0%B8%D0%BC%D0%BF%D0%B8%D0%B9%D1%81%D0%BA%D0%B8%D0%B5_%D0%B8%D0%B3%D1%80%D1%8B" TargetMode="External"/><Relationship Id="rId23" Type="http://schemas.openxmlformats.org/officeDocument/2006/relationships/image" Target="../media/image12.jpeg"/><Relationship Id="rId10" Type="http://schemas.openxmlformats.org/officeDocument/2006/relationships/hyperlink" Target="http://ru.wikipedia.org/wiki/1871_%D0%B3%D0%BE%D0%B4" TargetMode="External"/><Relationship Id="rId19" Type="http://schemas.openxmlformats.org/officeDocument/2006/relationships/hyperlink" Target="http://ru.wikipedia.org/wiki/%D0%96%D0%B5%D0%BD%D1%81%D0%BA%D0%BE%D0%B5_%D0%BE%D0%B4%D0%B8%D0%BD%D0%BE%D1%87%D0%BD%D0%BE%D0%B5_%D1%84%D0%B8%D0%B3%D1%83%D1%80%D0%BD%D0%BE%D0%B5_%D0%BA%D0%B0%D1%82%D0%B0%D0%BD%D0%B8%D0%B5" TargetMode="External"/><Relationship Id="rId4" Type="http://schemas.openxmlformats.org/officeDocument/2006/relationships/hyperlink" Target="http://ru.wikipedia.org/wiki/%D0%9B%D1%91%D0%B4" TargetMode="External"/><Relationship Id="rId9" Type="http://schemas.openxmlformats.org/officeDocument/2006/relationships/hyperlink" Target="http://ru.wikipedia.org/wiki/%D0%9C%D1%83%D0%B7%D1%8B%D0%BA%D0%B0" TargetMode="External"/><Relationship Id="rId14" Type="http://schemas.openxmlformats.org/officeDocument/2006/relationships/hyperlink" Target="http://ru.wikipedia.org/wiki/%D0%9B%D0%B5%D1%82%D0%BD%D0%B8%D0%B5_%D0%9E%D0%BB%D0%B8%D0%BC%D0%BF%D0%B8%D0%B9%D1%81%D0%BA%D0%B8%D0%B5_%D0%B8%D0%B3%D1%80%D1%8B_1920" TargetMode="External"/><Relationship Id="rId22" Type="http://schemas.openxmlformats.org/officeDocument/2006/relationships/hyperlink" Target="http://ru.wikipedia.org/wiki/%D0%A1%D0%B8%D0%BD%D1%85%D1%80%D0%BE%D0%BD%D0%BD%D0%BE%D0%B5_%D1%84%D0%B8%D0%B3%D1%83%D1%80%D0%BD%D0%BE%D0%B5_%D0%BA%D0%B0%D1%82%D0%B0%D0%BD%D0%B8%D0%B5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8%D0%B3%D1%83%D1%80%D0%BD%D0%BE%D0%B5_%D0%BA%D0%B0%D1%82%D0%B0%D0%BD%D0%B8%D0%B5_%D0%BD%D0%B0_%D0%9E%D0%BB%D0%B8%D0%BC%D0%BF%D0%B8%D0%B9%D1%81%D0%BA%D0%B8%D1%85_%D0%B8%D0%B3%D1%80%D0%B0%D1%85" TargetMode="External"/><Relationship Id="rId13" Type="http://schemas.openxmlformats.org/officeDocument/2006/relationships/hyperlink" Target="http://ru.wikipedia.org/w/index.php?title=%D0%9F%D1%84%D0%BD%D1%8E%D1%80,_%D0%A4%D1%80%D0%B0%D0%BD%D1%86&amp;action=edit&amp;redlink=1" TargetMode="External"/><Relationship Id="rId3" Type="http://schemas.openxmlformats.org/officeDocument/2006/relationships/hyperlink" Target="http://ru.wikipedia.org/wiki/%D0%A8%D0%B0%D0%BC%D0%BE%D0%BD%D0%B8" TargetMode="External"/><Relationship Id="rId7" Type="http://schemas.openxmlformats.org/officeDocument/2006/relationships/hyperlink" Target="http://ru.wikipedia.org/wiki/%D0%93%D0%BE%D1%80%D0%BD%D0%BE%D0%BB%D1%8B%D0%B6%D0%BD%D0%B0%D1%8F_%D0%BA%D0%BE%D0%BC%D0%B1%D0%B8%D0%BD%D0%B0%D1%86%D0%B8%D1%8F" TargetMode="External"/><Relationship Id="rId12" Type="http://schemas.openxmlformats.org/officeDocument/2006/relationships/hyperlink" Target="http://ru.wikipedia.org/wiki/%C3%EE%F0%ED%EE%EB%FB%E6%ED%FB%E9_%F1%EF%EE%F0%F2_%ED%E0_%CE%EB%E8%EC%EF%E8%E9%F1%EA%E8%F5_%E8%E3%F0%E0%F5" TargetMode="External"/><Relationship Id="rId2" Type="http://schemas.openxmlformats.org/officeDocument/2006/relationships/hyperlink" Target="http://ru.wikipedia.org/wiki/%D0%97%D0%B8%D0%BC%D0%BD%D0%B8%D0%B5_%D0%9E%D0%BB%D0%B8%D0%BC%D0%BF%D0%B8%D0%B9%D1%81%D0%BA%D0%B8%D0%B5_%D0%B8%D0%B3%D1%80%D1%8B_19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36_%D0%B3%D0%BE%D0%B4" TargetMode="External"/><Relationship Id="rId11" Type="http://schemas.openxmlformats.org/officeDocument/2006/relationships/hyperlink" Target="http://ru.wikipedia.org/wiki/%D0%93%D0%B5%D1%80%D0%BC%D0%B0%D0%BD%D0%B8%D1%8F" TargetMode="External"/><Relationship Id="rId5" Type="http://schemas.openxmlformats.org/officeDocument/2006/relationships/hyperlink" Target="http://ru.wikipedia.org/wiki/%D0%93%D0%B0%D1%80%D0%BC%D0%B8%D1%88-%D0%9F%D0%B0%D1%80%D1%82%D0%B5%D0%BD%D0%BA%D0%B8%D1%80%D1%85%D0%B5%D0%BD" TargetMode="External"/><Relationship Id="rId15" Type="http://schemas.openxmlformats.org/officeDocument/2006/relationships/image" Target="../media/image14.jpeg"/><Relationship Id="rId10" Type="http://schemas.openxmlformats.org/officeDocument/2006/relationships/hyperlink" Target="http://ru.wikipedia.org/wiki/%D0%A8%D0%B2%D0%B5%D0%B9%D1%86%D0%B0%D1%80%D0%B8%D1%8F" TargetMode="External"/><Relationship Id="rId4" Type="http://schemas.openxmlformats.org/officeDocument/2006/relationships/hyperlink" Target="http://ru.wikipedia.org/wiki/%D0%97%D0%B8%D0%BC%D0%BD%D0%B8%D0%B5_%D0%9E%D0%BB%D0%B8%D0%BC%D0%BF%D0%B8%D0%B9%D1%81%D0%BA%D0%B8%D0%B5_%D0%B8%D0%B3%D1%80%D1%8B_1936" TargetMode="External"/><Relationship Id="rId9" Type="http://schemas.openxmlformats.org/officeDocument/2006/relationships/hyperlink" Target="http://ru.wikipedia.org/wiki/%D0%90%D0%B2%D1%81%D1%82%D1%80%D0%B8%D1%8F" TargetMode="External"/><Relationship Id="rId14" Type="http://schemas.openxmlformats.org/officeDocument/2006/relationships/hyperlink" Target="http://ru.wikipedia.org/w/index.php?title=%D0%9A%D1%80%D0%B0%D0%BD%D1%86,_%D0%9A%D1%80%D0%B8%D1%81%D1%82%D0%BB%D1%8C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E%EB%E8%EC%EF%E8%E9%F1%EA%E8%E5_%E2%E8%E4%FB_%F1%EF%EE%F0%F2%E0" TargetMode="External"/><Relationship Id="rId2" Type="http://schemas.openxmlformats.org/officeDocument/2006/relationships/hyperlink" Target="http://olimp-history.ru/node/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lymps.ru/vidy-sporta/figure-skating" TargetMode="External"/><Relationship Id="rId5" Type="http://schemas.openxmlformats.org/officeDocument/2006/relationships/hyperlink" Target="http://www.olymps.ru/vidy-sporta/bobsleigh" TargetMode="External"/><Relationship Id="rId4" Type="http://schemas.openxmlformats.org/officeDocument/2006/relationships/hyperlink" Target="http://www.olymps.ru/vidy-sporta/biatl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3 «В» класса</a:t>
            </a:r>
            <a:br>
              <a:rPr lang="ru-RU" dirty="0" smtClean="0"/>
            </a:br>
            <a:r>
              <a:rPr lang="ru-RU" dirty="0" smtClean="0"/>
              <a:t>«Встречаем Олимпиаду – Сочи -2014».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Отчёт работы 2 группы.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2"/>
            <a:ext cx="678661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Бобслей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dirty="0" smtClean="0"/>
              <a:t>Бобслей — это скоростной спуск по специально изготовленной ледяной трассе на управляемых санях обтекаемой формы. Сани закреплены на двух парах полозьев: передняя пара — подвижная, задняя — неподвижная. Из за своей формы, такие сани часто называют "снарядом". </a:t>
            </a:r>
            <a:r>
              <a:rPr lang="ru-RU" dirty="0" err="1" smtClean="0"/>
              <a:t>Бобслейные</a:t>
            </a:r>
            <a:r>
              <a:rPr lang="ru-RU" dirty="0" smtClean="0"/>
              <a:t> сани оснащены рулем и тормозом. Трасса для бобслея представляет собой ледяной желоб, имеющий различные по крутизне виражи. Скорость </a:t>
            </a:r>
            <a:r>
              <a:rPr lang="ru-RU" dirty="0" err="1" smtClean="0"/>
              <a:t>бобслейного</a:t>
            </a:r>
            <a:r>
              <a:rPr lang="ru-RU" dirty="0" smtClean="0"/>
              <a:t> снаряда во время спуска по трассе может достигать 130 км/ч.</a:t>
            </a:r>
          </a:p>
          <a:p>
            <a:endParaRPr lang="ru-RU" sz="1400" dirty="0" smtClean="0"/>
          </a:p>
          <a:p>
            <a:r>
              <a:rPr lang="ru-RU" sz="1400" dirty="0" smtClean="0"/>
              <a:t>Бобслей – во многом исключительный вид спорта. По специфичности и сложности он вполне мог бы сравниться с автогонками Формулы 1. Возможно, поэтому бобслей первым из санных видов спорта попал в список Олимпийских видов спорта.</a:t>
            </a:r>
          </a:p>
          <a:p>
            <a:endParaRPr lang="ru-RU" sz="1400" dirty="0" smtClean="0"/>
          </a:p>
          <a:p>
            <a:r>
              <a:rPr lang="ru-RU" sz="1400" dirty="0" smtClean="0"/>
              <a:t>Как и многие другие зимние виды спорта, бобслей зародился из Швейцарии, где состоятельные постояльцы горных курортов постоянно придумывали всякие забавы для развлечения. </a:t>
            </a:r>
            <a:endParaRPr lang="ru-RU" sz="1400" dirty="0"/>
          </a:p>
        </p:txBody>
      </p:sp>
      <p:pic>
        <p:nvPicPr>
          <p:cNvPr id="1027" name="Picture 3" descr="C:\Users\User\Desktop\бобсл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3286148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фигурное катание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b="1" dirty="0" err="1" smtClean="0"/>
              <a:t>Фигу́рное</a:t>
            </a:r>
            <a:r>
              <a:rPr lang="ru-RU" b="1" dirty="0" smtClean="0"/>
              <a:t> </a:t>
            </a:r>
            <a:r>
              <a:rPr lang="ru-RU" b="1" dirty="0" err="1" smtClean="0"/>
              <a:t>ката́ние</a:t>
            </a:r>
            <a:r>
              <a:rPr lang="ru-RU" dirty="0" smtClean="0"/>
              <a:t> — конькобежный  </a:t>
            </a:r>
            <a:r>
              <a:rPr lang="ru-RU" dirty="0" smtClean="0">
                <a:hlinkClick r:id="rId2" tooltip="Виды спорта"/>
              </a:rPr>
              <a:t>вид спорта</a:t>
            </a:r>
            <a:r>
              <a:rPr lang="ru-RU" dirty="0" smtClean="0"/>
              <a:t>, относится </a:t>
            </a:r>
            <a:r>
              <a:rPr lang="ru-RU" dirty="0" err="1" smtClean="0"/>
              <a:t>к</a:t>
            </a:r>
            <a:r>
              <a:rPr lang="ru-RU" dirty="0" err="1" smtClean="0">
                <a:hlinkClick r:id="rId2" tooltip="Виды спорта"/>
              </a:rPr>
              <a:t>сложнокоординационным</a:t>
            </a:r>
            <a:r>
              <a:rPr lang="ru-RU" dirty="0" smtClean="0">
                <a:hlinkClick r:id="rId2" tooltip="Виды спорта"/>
              </a:rPr>
              <a:t> видам спорта</a:t>
            </a:r>
            <a:r>
              <a:rPr lang="ru-RU" dirty="0" smtClean="0"/>
              <a:t>. Основная идея заключается в передвижении спортсмена или пары спортсменов на </a:t>
            </a:r>
            <a:r>
              <a:rPr lang="ru-RU" dirty="0" smtClean="0">
                <a:hlinkClick r:id="rId3" tooltip="Фигурные коньки"/>
              </a:rPr>
              <a:t>коньках</a:t>
            </a:r>
            <a:r>
              <a:rPr lang="ru-RU" dirty="0" smtClean="0"/>
              <a:t> по </a:t>
            </a:r>
            <a:r>
              <a:rPr lang="ru-RU" dirty="0" smtClean="0">
                <a:hlinkClick r:id="rId4" tooltip="Лёд"/>
              </a:rPr>
              <a:t>льду</a:t>
            </a:r>
            <a:r>
              <a:rPr lang="ru-RU" dirty="0" smtClean="0"/>
              <a:t> с переменами направления скольжения и выполнением дополнительных элементов (</a:t>
            </a:r>
            <a:r>
              <a:rPr lang="ru-RU" dirty="0" smtClean="0">
                <a:hlinkClick r:id="rId5" tooltip="Вращения в фигурном катании"/>
              </a:rPr>
              <a:t>вращением</a:t>
            </a:r>
            <a:r>
              <a:rPr lang="ru-RU" dirty="0" smtClean="0"/>
              <a:t>,  </a:t>
            </a:r>
            <a:r>
              <a:rPr lang="ru-RU" dirty="0" smtClean="0">
                <a:hlinkClick r:id="rId6" tooltip="Прыжки в фигурном катании"/>
              </a:rPr>
              <a:t>прыжками</a:t>
            </a:r>
            <a:r>
              <a:rPr lang="ru-RU" dirty="0" smtClean="0"/>
              <a:t>, </a:t>
            </a:r>
            <a:r>
              <a:rPr lang="ru-RU" dirty="0" smtClean="0">
                <a:hlinkClick r:id="rId7" tooltip="Шаги в фигурном катании"/>
              </a:rPr>
              <a:t>комбинаций  шагов</a:t>
            </a:r>
            <a:r>
              <a:rPr lang="ru-RU" dirty="0" smtClean="0"/>
              <a:t>, </a:t>
            </a:r>
            <a:r>
              <a:rPr lang="ru-RU" dirty="0" smtClean="0">
                <a:hlinkClick r:id="rId8" tooltip="Поддержки в фигурном катании"/>
              </a:rPr>
              <a:t>поддержек</a:t>
            </a:r>
            <a:r>
              <a:rPr lang="ru-RU" dirty="0" smtClean="0"/>
              <a:t>  и др.) под  </a:t>
            </a:r>
            <a:r>
              <a:rPr lang="ru-RU" dirty="0" smtClean="0">
                <a:hlinkClick r:id="rId9" tooltip="Музыка"/>
              </a:rPr>
              <a:t>музыку</a:t>
            </a:r>
            <a:r>
              <a:rPr lang="ru-RU" dirty="0" smtClean="0"/>
              <a:t>.</a:t>
            </a:r>
          </a:p>
          <a:p>
            <a:r>
              <a:rPr lang="ru-RU" sz="1400" dirty="0" smtClean="0"/>
              <a:t>Фигурное катание как отдельный вид спорта сформировалось в 60-х 19 в. и в </a:t>
            </a:r>
            <a:r>
              <a:rPr lang="ru-RU" sz="1400" dirty="0" smtClean="0">
                <a:hlinkClick r:id="rId10" tooltip="1871 год"/>
              </a:rPr>
              <a:t>1871 году</a:t>
            </a:r>
            <a:r>
              <a:rPr lang="ru-RU" sz="1400" dirty="0" smtClean="0"/>
              <a:t> было признано на I Конгрессе конькобежцев. Первые </a:t>
            </a:r>
            <a:r>
              <a:rPr lang="ru-RU" sz="1400" dirty="0" smtClean="0">
                <a:hlinkClick r:id="rId11" tooltip="Соревнования по фигурному катанию"/>
              </a:rPr>
              <a:t>соревнования</a:t>
            </a:r>
            <a:r>
              <a:rPr lang="ru-RU" sz="1400" dirty="0" smtClean="0"/>
              <a:t> состоялись в Вене в </a:t>
            </a:r>
            <a:r>
              <a:rPr lang="ru-RU" sz="1400" dirty="0" smtClean="0">
                <a:hlinkClick r:id="rId12" tooltip="1882 год"/>
              </a:rPr>
              <a:t>1882 году</a:t>
            </a:r>
            <a:r>
              <a:rPr lang="ru-RU" sz="1400" dirty="0" smtClean="0"/>
              <a:t> среди мужчин фигуристов.</a:t>
            </a:r>
          </a:p>
          <a:p>
            <a:r>
              <a:rPr lang="ru-RU" sz="1400" dirty="0" smtClean="0"/>
              <a:t>В </a:t>
            </a:r>
            <a:r>
              <a:rPr lang="ru-RU" sz="1400" dirty="0" smtClean="0">
                <a:hlinkClick r:id="rId13" tooltip="Летние Олимпийские игры 1908"/>
              </a:rPr>
              <a:t>1908</a:t>
            </a:r>
            <a:r>
              <a:rPr lang="ru-RU" sz="1400" dirty="0" smtClean="0"/>
              <a:t> и </a:t>
            </a:r>
            <a:r>
              <a:rPr lang="ru-RU" sz="1400" dirty="0" smtClean="0">
                <a:hlinkClick r:id="rId14" tooltip="Летние Олимпийские игры 1920"/>
              </a:rPr>
              <a:t>1920 годах</a:t>
            </a:r>
            <a:r>
              <a:rPr lang="ru-RU" sz="1400" dirty="0" smtClean="0"/>
              <a:t> соревнования по фигурному катанию прошли на </a:t>
            </a:r>
            <a:r>
              <a:rPr lang="ru-RU" sz="1400" dirty="0" smtClean="0">
                <a:hlinkClick r:id="rId15" tooltip="Летние Олимпийские игры"/>
              </a:rPr>
              <a:t>летних Олимпийских играх</a:t>
            </a:r>
            <a:r>
              <a:rPr lang="ru-RU" sz="1400" dirty="0" smtClean="0"/>
              <a:t>. Надо отметить, что фигурное катание первый из зимних видов спорта, попавший в олимпийскую программу. С </a:t>
            </a:r>
            <a:r>
              <a:rPr lang="ru-RU" sz="1400" dirty="0" smtClean="0">
                <a:hlinkClick r:id="rId16" tooltip="1924 год"/>
              </a:rPr>
              <a:t>1924 года</a:t>
            </a:r>
            <a:r>
              <a:rPr lang="ru-RU" sz="1400" dirty="0" smtClean="0"/>
              <a:t> фигурное катание неизменно входит в программу </a:t>
            </a:r>
            <a:r>
              <a:rPr lang="ru-RU" sz="1400" dirty="0" smtClean="0">
                <a:hlinkClick r:id="rId17" tooltip="Зимние Олимпийские игры"/>
              </a:rPr>
              <a:t>зимних Олимпийских игр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64344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В фигурном катании выделяют 5 дисциплин: </a:t>
            </a:r>
            <a:r>
              <a:rPr lang="ru-RU" sz="1400" b="1" u="sng" dirty="0" smtClean="0">
                <a:hlinkClick r:id="rId18" tooltip="Мужское одиночное фигурное катание"/>
              </a:rPr>
              <a:t>мужское одиночное катание</a:t>
            </a:r>
            <a:r>
              <a:rPr lang="ru-RU" sz="1400" b="1" dirty="0" smtClean="0"/>
              <a:t>, </a:t>
            </a:r>
            <a:r>
              <a:rPr lang="ru-RU" sz="1400" b="1" u="sng" dirty="0" smtClean="0">
                <a:hlinkClick r:id="rId19" tooltip="Женское одиночное фигурное катание"/>
              </a:rPr>
              <a:t>женское одиночное катание</a:t>
            </a:r>
            <a:r>
              <a:rPr lang="ru-RU" sz="1400" b="1" dirty="0" smtClean="0"/>
              <a:t>, </a:t>
            </a:r>
            <a:r>
              <a:rPr lang="ru-RU" sz="1400" b="1" u="sng" dirty="0" smtClean="0">
                <a:hlinkClick r:id="rId20" tooltip="Парное фигурное катание (спортивные пары)"/>
              </a:rPr>
              <a:t>парное фигурное катание</a:t>
            </a:r>
            <a:r>
              <a:rPr lang="ru-RU" sz="1400" dirty="0" smtClean="0"/>
              <a:t>, </a:t>
            </a:r>
            <a:r>
              <a:rPr lang="ru-RU" sz="1400" u="sng" dirty="0" smtClean="0">
                <a:hlinkClick r:id="rId21" tooltip="Спортивные танцы на льду"/>
              </a:rPr>
              <a:t>спортивные танцы</a:t>
            </a:r>
            <a:r>
              <a:rPr lang="ru-RU" sz="1400" dirty="0" smtClean="0"/>
              <a:t> и </a:t>
            </a:r>
            <a:r>
              <a:rPr lang="ru-RU" sz="1400" u="sng" dirty="0" smtClean="0">
                <a:hlinkClick r:id="rId22" tooltip="Синхронное фигурное катание"/>
              </a:rPr>
              <a:t>групповое синхронное катание</a:t>
            </a:r>
            <a:endParaRPr lang="ru-RU" sz="1400" dirty="0"/>
          </a:p>
        </p:txBody>
      </p:sp>
      <p:pic>
        <p:nvPicPr>
          <p:cNvPr id="1026" name="Picture 2" descr="C:\Users\User\Desktop\фигура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28596" y="1214422"/>
            <a:ext cx="2643206" cy="1928826"/>
          </a:xfrm>
          <a:prstGeom prst="rect">
            <a:avLst/>
          </a:prstGeom>
          <a:noFill/>
        </p:spPr>
      </p:pic>
      <p:pic>
        <p:nvPicPr>
          <p:cNvPr id="1027" name="Picture 3" descr="C:\Users\User\Desktop\пара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715008" y="4572008"/>
            <a:ext cx="2714644" cy="22859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горнолыжный 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Впервые </a:t>
            </a:r>
            <a:r>
              <a:rPr lang="ru-RU" sz="1400" dirty="0" smtClean="0">
                <a:hlinkClick r:id="rId2" tooltip="Зимние Олимпийские игры 1924"/>
              </a:rPr>
              <a:t>зимняя Олимпиада прошла в 1924 году</a:t>
            </a:r>
            <a:r>
              <a:rPr lang="ru-RU" sz="1400" dirty="0" smtClean="0"/>
              <a:t> во французском </a:t>
            </a:r>
            <a:r>
              <a:rPr lang="ru-RU" sz="1400" dirty="0" err="1" smtClean="0">
                <a:hlinkClick r:id="rId3" tooltip="Шамони"/>
              </a:rPr>
              <a:t>Шамони</a:t>
            </a:r>
            <a:r>
              <a:rPr lang="ru-RU" sz="1400" dirty="0" smtClean="0"/>
              <a:t>, но горнолыжный спорт впервые был включён в программу </a:t>
            </a:r>
            <a:r>
              <a:rPr lang="ru-RU" sz="1400" dirty="0" smtClean="0">
                <a:hlinkClick r:id="rId4" tooltip="Зимние Олимпийские игры 1936"/>
              </a:rPr>
              <a:t>IV зимних Олимпийских игр</a:t>
            </a:r>
            <a:r>
              <a:rPr lang="ru-RU" sz="1400" dirty="0" smtClean="0"/>
              <a:t> в немецком </a:t>
            </a:r>
            <a:r>
              <a:rPr lang="ru-RU" sz="1400" dirty="0" err="1" smtClean="0">
                <a:hlinkClick r:id="rId5" tooltip="Гармиш-Партенкирхен"/>
              </a:rPr>
              <a:t>Гармиш-Партенкирхене</a:t>
            </a:r>
            <a:r>
              <a:rPr lang="ru-RU" sz="1400" dirty="0" smtClean="0"/>
              <a:t> в </a:t>
            </a:r>
            <a:r>
              <a:rPr lang="ru-RU" sz="1400" dirty="0" smtClean="0">
                <a:hlinkClick r:id="rId6" tooltip="1936 год"/>
              </a:rPr>
              <a:t>1936 году</a:t>
            </a:r>
            <a:r>
              <a:rPr lang="ru-RU" sz="1400" dirty="0" smtClean="0"/>
              <a:t>. Тогда мужчины и женщины соревновались в </a:t>
            </a:r>
            <a:r>
              <a:rPr lang="ru-RU" sz="1400" dirty="0" smtClean="0">
                <a:hlinkClick r:id="rId7" tooltip="Горнолыжная комбинация"/>
              </a:rPr>
              <a:t>комбинации</a:t>
            </a:r>
            <a:r>
              <a:rPr lang="ru-RU" sz="1400" dirty="0" smtClean="0"/>
              <a:t>. Интересно, что горнолыжный спорт — один из немногих, в которых мужчины и женщины начали соревноваться на Олимпийских играх в один и тот же год. Для женщин это стало вообще первым лыжным видом спорта на Олимпиадах (до этого женщины соревновались только в </a:t>
            </a:r>
            <a:r>
              <a:rPr lang="ru-RU" sz="1400" dirty="0" smtClean="0">
                <a:hlinkClick r:id="rId8" tooltip="Фигурное катание на Олимпийских играх"/>
              </a:rPr>
              <a:t>фигурном катании</a:t>
            </a:r>
            <a:r>
              <a:rPr lang="ru-RU" sz="1400" dirty="0" smtClean="0"/>
              <a:t>). На зимней Олимпиаде-1936 соревновались только любители, поэтому профессиональные лыжные инструкторы не были допущены к стартам. В связи с этим большинство сильнейших горнолыжников </a:t>
            </a:r>
            <a:r>
              <a:rPr lang="ru-RU" sz="1400" dirty="0" smtClean="0">
                <a:hlinkClick r:id="rId9" tooltip="Австрия"/>
              </a:rPr>
              <a:t>Австрии</a:t>
            </a:r>
            <a:r>
              <a:rPr lang="ru-RU" sz="1400" dirty="0" smtClean="0"/>
              <a:t> и </a:t>
            </a:r>
            <a:r>
              <a:rPr lang="ru-RU" sz="1400" dirty="0" err="1" smtClean="0">
                <a:hlinkClick r:id="rId10" tooltip="Швейцария"/>
              </a:rPr>
              <a:t>Швейцарии</a:t>
            </a:r>
            <a:r>
              <a:rPr lang="ru-RU" sz="1400" dirty="0" err="1" smtClean="0"/>
              <a:t>бойкотировали</a:t>
            </a:r>
            <a:r>
              <a:rPr lang="ru-RU" sz="1400" dirty="0" smtClean="0"/>
              <a:t> Олимпиаду, хотя некоторые австрийцы и выступили в составе </a:t>
            </a:r>
            <a:r>
              <a:rPr lang="ru-RU" sz="1400" dirty="0" err="1" smtClean="0"/>
              <a:t>команды</a:t>
            </a:r>
            <a:r>
              <a:rPr lang="ru-RU" sz="1400" dirty="0" err="1" smtClean="0">
                <a:hlinkClick r:id="rId11" tooltip="Германия"/>
              </a:rPr>
              <a:t>Германии</a:t>
            </a:r>
            <a:r>
              <a:rPr lang="ru-RU" sz="1400" baseline="30000" dirty="0" smtClean="0">
                <a:hlinkClick r:id="rId12"/>
              </a:rPr>
              <a:t>[1]</a:t>
            </a:r>
            <a:r>
              <a:rPr lang="ru-RU" sz="1400" dirty="0" smtClean="0"/>
              <a:t>. Первыми чемпионами стали </a:t>
            </a:r>
            <a:r>
              <a:rPr lang="ru-RU" sz="1400" dirty="0" err="1" smtClean="0"/>
              <a:t>немцы</a:t>
            </a:r>
            <a:r>
              <a:rPr lang="ru-RU" sz="1400" dirty="0" err="1" smtClean="0">
                <a:hlinkClick r:id="rId13" tooltip="Пфнюр, Франц (страница отсутствует)"/>
              </a:rPr>
              <a:t>Франц</a:t>
            </a:r>
            <a:r>
              <a:rPr lang="ru-RU" sz="1400" dirty="0" smtClean="0">
                <a:hlinkClick r:id="rId13" tooltip="Пфнюр, Франц (страница отсутствует)"/>
              </a:rPr>
              <a:t> </a:t>
            </a:r>
            <a:r>
              <a:rPr lang="ru-RU" sz="1400" dirty="0" err="1" smtClean="0">
                <a:hlinkClick r:id="rId13" tooltip="Пфнюр, Франц (страница отсутствует)"/>
              </a:rPr>
              <a:t>Пфнюр</a:t>
            </a:r>
            <a:r>
              <a:rPr lang="ru-RU" sz="1400" dirty="0" smtClean="0"/>
              <a:t> и </a:t>
            </a:r>
            <a:r>
              <a:rPr lang="ru-RU" sz="1400" dirty="0" err="1" smtClean="0">
                <a:hlinkClick r:id="rId14" tooltip="Кранц, Кристль (страница отсутствует)"/>
              </a:rPr>
              <a:t>Кристль</a:t>
            </a:r>
            <a:r>
              <a:rPr lang="ru-RU" sz="1400" dirty="0" smtClean="0">
                <a:hlinkClick r:id="rId14" tooltip="Кранц, Кристль (страница отсутствует)"/>
              </a:rPr>
              <a:t> </a:t>
            </a:r>
            <a:r>
              <a:rPr lang="ru-RU" sz="1400" dirty="0" err="1" smtClean="0">
                <a:hlinkClick r:id="rId14" tooltip="Кранц, Кристль (страница отсутствует)"/>
              </a:rPr>
              <a:t>Кранц</a:t>
            </a:r>
            <a:r>
              <a:rPr lang="ru-RU" sz="1400" dirty="0" smtClean="0"/>
              <a:t>.</a:t>
            </a:r>
          </a:p>
          <a:p>
            <a:endParaRPr lang="ru-RU" sz="1400" dirty="0"/>
          </a:p>
        </p:txBody>
      </p:sp>
      <p:pic>
        <p:nvPicPr>
          <p:cNvPr id="1026" name="Picture 2" descr="C:\Users\User\Downloads\i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428728" y="3857628"/>
            <a:ext cx="3786214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кёрлинг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400" dirty="0" smtClean="0"/>
              <a:t>Кёрлинг  — командная спортивная игра на ледяной площадке. Участники двух команд поочерёдно пускают по льду специальные тяжёлые гранитные снаряды («камни») в сторону размеченной на льду мишени («дома»). От каждой команды — четыре игрока.</a:t>
            </a:r>
          </a:p>
          <a:p>
            <a:r>
              <a:rPr lang="ru-RU" sz="1400" dirty="0" smtClean="0"/>
              <a:t>Известно, что кёрлинг возник в Шотландии в начале XVI века, фактическим подтверждением существования этой спортивной игры является </a:t>
            </a:r>
            <a:r>
              <a:rPr lang="ru-RU" sz="1400" dirty="0" err="1" smtClean="0"/>
              <a:t>кёрлинговый</a:t>
            </a:r>
            <a:r>
              <a:rPr lang="ru-RU" sz="1400" dirty="0" smtClean="0"/>
              <a:t> спортивный снаряд (камень), на поверхности которого выбита дата изготовления («1511 год»), найденный на дне пересохшего озера </a:t>
            </a:r>
            <a:r>
              <a:rPr lang="ru-RU" sz="1400" dirty="0" err="1" smtClean="0"/>
              <a:t>Данбан</a:t>
            </a:r>
            <a:r>
              <a:rPr lang="ru-RU" sz="1400" dirty="0" smtClean="0"/>
              <a:t>. Первые же летописные упоминания о кёрлинге встречаются в средневековых монастырских книгах, датированных 1541 годом, сохранившихся в шотландском аббатстве </a:t>
            </a:r>
            <a:r>
              <a:rPr lang="ru-RU" sz="1400" dirty="0" err="1" smtClean="0"/>
              <a:t>Пейсли</a:t>
            </a:r>
            <a:r>
              <a:rPr lang="ru-RU" sz="1400" dirty="0" smtClean="0"/>
              <a:t>.</a:t>
            </a:r>
          </a:p>
        </p:txBody>
      </p:sp>
      <p:pic>
        <p:nvPicPr>
          <p:cNvPr id="5" name="Рисунок 4" descr="http://im4-tub-ru.yandex.net/i?id=305627192-00-72&amp;n=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571876"/>
            <a:ext cx="3290895" cy="2857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5-tub-ru.yandex.net/i?id=79302500-44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3429000"/>
            <a:ext cx="3643338" cy="3000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зимних олимпиад для России.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1956 году, 1960 году, 1964 году – 1 место у СССР.</a:t>
            </a:r>
          </a:p>
          <a:p>
            <a:r>
              <a:rPr lang="ru-RU" dirty="0" smtClean="0"/>
              <a:t>1968 год –1 место у Норвегии,  2 место у СССР.</a:t>
            </a:r>
          </a:p>
          <a:p>
            <a:r>
              <a:rPr lang="ru-RU" dirty="0" smtClean="0"/>
              <a:t>1972, 1976, 1980 – 1 место у СССР.</a:t>
            </a:r>
          </a:p>
          <a:p>
            <a:r>
              <a:rPr lang="ru-RU" dirty="0" smtClean="0"/>
              <a:t>1984 год -1 место у ГДР, у СССР – 2 место.</a:t>
            </a:r>
          </a:p>
          <a:p>
            <a:r>
              <a:rPr lang="ru-RU" dirty="0" smtClean="0"/>
              <a:t>1988 год – 1 место у СССР.</a:t>
            </a:r>
          </a:p>
          <a:p>
            <a:r>
              <a:rPr lang="ru-RU" dirty="0" smtClean="0"/>
              <a:t>1992 год – 1 место у Германии, у России – 2 место.</a:t>
            </a:r>
          </a:p>
          <a:p>
            <a:r>
              <a:rPr lang="ru-RU" dirty="0" smtClean="0"/>
              <a:t>1994 год – 1 место у Норвегии, у России – 2 место.</a:t>
            </a:r>
          </a:p>
          <a:p>
            <a:r>
              <a:rPr lang="ru-RU" dirty="0" smtClean="0"/>
              <a:t>1998 год – 1 место – Германия, у России – 3 место.</a:t>
            </a:r>
          </a:p>
          <a:p>
            <a:r>
              <a:rPr lang="ru-RU" dirty="0" smtClean="0"/>
              <a:t>2002 год – 1 место Германия, у России – 5 место.</a:t>
            </a:r>
          </a:p>
          <a:p>
            <a:r>
              <a:rPr lang="ru-RU" dirty="0" smtClean="0"/>
              <a:t>2006 год – 1 место Германия, у России – 4 место</a:t>
            </a:r>
          </a:p>
          <a:p>
            <a:r>
              <a:rPr lang="ru-RU" dirty="0" smtClean="0"/>
              <a:t>2010 год – 1 место – Канада, у России – 11 место.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спорта, приносящие России золото: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Лыжные гонки</a:t>
            </a:r>
          </a:p>
          <a:p>
            <a:r>
              <a:rPr lang="ru-RU" dirty="0" smtClean="0"/>
              <a:t>Биатлон</a:t>
            </a:r>
          </a:p>
          <a:p>
            <a:r>
              <a:rPr lang="ru-RU" dirty="0" smtClean="0"/>
              <a:t>Фигурное катание</a:t>
            </a:r>
          </a:p>
          <a:p>
            <a:r>
              <a:rPr lang="ru-RU" dirty="0" smtClean="0"/>
              <a:t>Хоккей</a:t>
            </a:r>
          </a:p>
          <a:p>
            <a:r>
              <a:rPr lang="ru-RU" dirty="0" smtClean="0"/>
              <a:t>Конькобежный спорт</a:t>
            </a:r>
          </a:p>
          <a:p>
            <a:r>
              <a:rPr lang="ru-RU" dirty="0" smtClean="0"/>
              <a:t>Лыжное двоеборье</a:t>
            </a:r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785926"/>
            <a:ext cx="2928958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зимние олимпийские игры входят 10 видов спорта.</a:t>
            </a:r>
          </a:p>
          <a:p>
            <a:r>
              <a:rPr lang="ru-RU" dirty="0" smtClean="0"/>
              <a:t>Россия до 2010 года была на зимних олимпийских играх победительницей или призёром.</a:t>
            </a:r>
          </a:p>
          <a:p>
            <a:r>
              <a:rPr lang="ru-RU" dirty="0" smtClean="0"/>
              <a:t>Самые популярные виды спорта, приносящие нам награды, считаются биатлон, фигурное катание, хоккей, конькобежный спорт.</a:t>
            </a:r>
          </a:p>
          <a:p>
            <a:r>
              <a:rPr lang="ru-RU" dirty="0" smtClean="0"/>
              <a:t>Мы надеемся и верим , что Зимняя Олимпиада В городе Сочи принесёт нам победу!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http://olimp-history.ru/node/12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http://ru.wikipedia.org/wiki/%CE%EB%E8%EC%EF%E8%E9%F1%EA%E8%E5_%E2%E8%E4%FB_%F1%EF%EE%F0%F2%E0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http://www.olymps.ru/vidy-sporta/biatlon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http://www.olymps.ru/vidy-sporta/bobsleigh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http://www.olymps.ru/vidy-sporta/figure-skating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/>
              <a:t> </a:t>
            </a:r>
            <a:r>
              <a:rPr lang="ru-RU" sz="2200" dirty="0" err="1" smtClean="0"/>
              <a:t>работы:познакомиться</a:t>
            </a:r>
            <a:r>
              <a:rPr lang="ru-RU" sz="2200" dirty="0" smtClean="0"/>
              <a:t> с зимними видами спорта, входящими в Зимние олимпийские игры.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Задачи, стоящие перед нами:</a:t>
            </a:r>
          </a:p>
          <a:p>
            <a:r>
              <a:rPr lang="ru-RU" dirty="0" smtClean="0"/>
              <a:t>1. Узнать, какие виды спорта входят в зимние олимпийские игры.</a:t>
            </a:r>
          </a:p>
          <a:p>
            <a:r>
              <a:rPr lang="ru-RU" dirty="0" smtClean="0"/>
              <a:t>2. Найти информацию об этих видах спорта.</a:t>
            </a:r>
          </a:p>
          <a:p>
            <a:r>
              <a:rPr lang="ru-RU" dirty="0" smtClean="0"/>
              <a:t>3. Выяснить, какие зимние виды спорта приносят чаще всего России золото, какие места занимала наша страна на предыдущих зимних олимпийских играх.</a:t>
            </a:r>
          </a:p>
          <a:p>
            <a:r>
              <a:rPr lang="ru-RU" dirty="0" smtClean="0"/>
              <a:t>4. Оформить найденный материал в виде презентации.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НАШЕЙ ГРУППЫ: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SAM_15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1340768"/>
            <a:ext cx="6336704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Хоккей- самый популярный зимний вид спорта.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За почетное право называться изобретателями хоккея до сих пор спорят голландцы и канадцы. Традиционно местом рождения этого вида спорта считается Монреаль. Однако на некоторых голландских картинах XVI века можно увидеть людей, играющих на льду замерзших каналов в игру, похожую на хоккей.</a:t>
            </a:r>
          </a:p>
          <a:p>
            <a:r>
              <a:rPr lang="ru-RU" sz="1400" dirty="0" smtClean="0"/>
              <a:t>.Первый официальный матч был проведен в Монреале 3 марта 1875 года. В 1886 году появились первые официальные правила этой игры.</a:t>
            </a:r>
          </a:p>
          <a:p>
            <a:r>
              <a:rPr lang="ru-RU" sz="1400" b="1" dirty="0" smtClean="0"/>
              <a:t>Хоккейный матч</a:t>
            </a:r>
            <a:r>
              <a:rPr lang="ru-RU" sz="1400" dirty="0" smtClean="0"/>
              <a:t> состоит из трех периодов по 20 минут с перерывами между ними – по 15 минут каждый. Одновременно на поле должны находиться шесть игроков: пять полевых и один вратарь.</a:t>
            </a:r>
          </a:p>
          <a:p>
            <a:r>
              <a:rPr lang="ru-RU" sz="1400" dirty="0" smtClean="0"/>
              <a:t>Основная задача команды – отобрать шайбу у соперника и забросить ее в его ворота.</a:t>
            </a:r>
          </a:p>
          <a:p>
            <a:endParaRPr lang="ru-RU" sz="1400" dirty="0"/>
          </a:p>
        </p:txBody>
      </p:sp>
      <p:pic>
        <p:nvPicPr>
          <p:cNvPr id="4" name="Рисунок 3" descr="F:\хоккей\im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714752"/>
            <a:ext cx="314327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БИАТЛОН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Биатлон сочетает в себе лыжную гонку со стрельбой из винтовки. Данным видом искусства больше всего увлекаются в России, Германии и Норвегии. Данные зимние виды спорта окончательно сформировались в Норвегии в 19 столетии как упражнения для солдат. Позднее биатлон был включен в программу зимних Олимпийских игр</a:t>
            </a:r>
          </a:p>
          <a:p>
            <a:r>
              <a:rPr lang="ru-RU" sz="1400" dirty="0" smtClean="0"/>
              <a:t>Правила игры: участник использует свободный стиль передвижения на лыжах. Длина выбранных лыж напрямую зависит от роста спортсмена, а минимальная ширина лыж составляет 40 мм. В биатлоне используются обычные лыжи. Если говорить о лыжных палках, то их длина не должна быть больше роста участника, не допускаются и такие лыжные палки, которые способны изменять длину или усиливать толчок. </a:t>
            </a:r>
            <a:endParaRPr lang="ru-RU" sz="1400" dirty="0"/>
          </a:p>
        </p:txBody>
      </p:sp>
      <p:pic>
        <p:nvPicPr>
          <p:cNvPr id="4" name="Рисунок 3" descr="F:\1328851399_new_photo_132884323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071942"/>
            <a:ext cx="407196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СКЕЛЕТОН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ru-RU" b="1" cap="all" dirty="0" smtClean="0"/>
              <a:t>скелетон</a:t>
            </a:r>
            <a:endParaRPr lang="ru-RU" dirty="0" smtClean="0"/>
          </a:p>
          <a:p>
            <a:r>
              <a:rPr lang="ru-RU" sz="1400" b="1" dirty="0" smtClean="0"/>
              <a:t>Скелетон</a:t>
            </a:r>
            <a:r>
              <a:rPr lang="ru-RU" sz="1400" dirty="0" smtClean="0"/>
              <a:t> — зимний олимпийский вид спорта, представляющий собой спуск по ледяному жёлобу на </a:t>
            </a:r>
            <a:r>
              <a:rPr lang="ru-RU" sz="1400" dirty="0" err="1" smtClean="0"/>
              <a:t>двухполозьевых</a:t>
            </a:r>
            <a:r>
              <a:rPr lang="ru-RU" sz="1400" dirty="0" smtClean="0"/>
              <a:t> санях на укрепленной раме, победитель которого определяется по сумме двух заездов. Прародителем скелетона считается спуск с гор на тобоггане (</a:t>
            </a:r>
            <a:r>
              <a:rPr lang="ru-RU" sz="1400" dirty="0" err="1" smtClean="0"/>
              <a:t>бесполозных</a:t>
            </a:r>
            <a:r>
              <a:rPr lang="ru-RU" sz="1400" dirty="0" smtClean="0"/>
              <a:t> деревянных санях), распространённых среди канадских индейцев. В литературе его появление относят к XVI веку. Сведения о спортивных состязаниях саночников датируются серединой XIX века, когда британские туристы в Швейцарских Альпах начали спускаться на санях по заснеженным горным склонам.</a:t>
            </a:r>
          </a:p>
          <a:p>
            <a:r>
              <a:rPr lang="ru-RU" sz="1400" b="1" dirty="0" smtClean="0"/>
              <a:t>Скелетон</a:t>
            </a:r>
            <a:r>
              <a:rPr lang="ru-RU" sz="1400" dirty="0" smtClean="0"/>
              <a:t> представляет собой сани со стальными полозьями и утяжелённой рамой, без рулевого управления, на которых спортсмен лежит головой вперёд в направлении движения, лицом вниз, используя для управления санями специальные шипы на ботинках.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Скелетон - история, правил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3857628"/>
            <a:ext cx="3857652" cy="3000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лыжное двоеборье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500" i="1" dirty="0" smtClean="0"/>
              <a:t>Лыжное двоеборье вид спорта,</a:t>
            </a:r>
          </a:p>
          <a:p>
            <a:r>
              <a:rPr lang="ru-RU" sz="1500" dirty="0" smtClean="0"/>
              <a:t>включающий прыжки с трамплина и лыжные гонки. Соревнования (только среди мужчин) проводятся два дня: в первый день прыжки на лыжах с трамплина 90м; во второй гонка 15кмс 1924 по 1952 прыжки с трамплина 60 метров, а гонка 18км; с 1956 по 1988 70 метров и 15км соответственно.  </a:t>
            </a:r>
            <a:endParaRPr lang="ru-RU" sz="1500" i="1" dirty="0" smtClean="0"/>
          </a:p>
          <a:p>
            <a:r>
              <a:rPr lang="ru-RU" sz="1500" i="1" dirty="0" smtClean="0"/>
              <a:t>Результат определяет суммой баллов, полученных за выполнение обоих упражнений. Лыжное двоеборье входит в состав Международной федерации лыжного спорта (ФИС). </a:t>
            </a:r>
          </a:p>
          <a:p>
            <a:endParaRPr lang="ru-RU" dirty="0"/>
          </a:p>
        </p:txBody>
      </p:sp>
      <p:pic>
        <p:nvPicPr>
          <p:cNvPr id="4" name="Рисунок 3" descr="C:\Users\User\Desktop\виды спорта 2014\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876"/>
            <a:ext cx="557216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конькобежный 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dirty="0" smtClean="0"/>
              <a:t>Конькобежный спорт</a:t>
            </a:r>
            <a:r>
              <a:rPr lang="ru-RU" sz="1400" dirty="0" smtClean="0"/>
              <a:t> был включен в программу первых Зимних Олимпийских игр в </a:t>
            </a:r>
            <a:r>
              <a:rPr lang="ru-RU" sz="1400" dirty="0" err="1" smtClean="0"/>
              <a:t>Шамони</a:t>
            </a:r>
            <a:r>
              <a:rPr lang="ru-RU" sz="1400" dirty="0" smtClean="0"/>
              <a:t> (Швейцария) в 1924 г. Технические новинки, такие как аэродинамический обтекаемый костюм и новый тип коньков (хлопающие коньки), позволили существенно уменьшить время прохождения дистанции со времени первых Игр.</a:t>
            </a:r>
          </a:p>
          <a:p>
            <a:r>
              <a:rPr lang="ru-RU" sz="1400" dirty="0" smtClean="0"/>
              <a:t> В период с 1924 по 1984 гг. и в 1992 г. олимпийские соревнования конькобежцев проводились на отрытых катках. В 1988 г. впервые в истории конькобежного спорта олимпийские старты проводились на крытом катке, то есть в спортивном зале. С 1994 г. по решению ИСУ, поддержанному Международным олимпийским комитетом, соревнования конькобежцев проводятся только на крытых катках. С 1964 г. все олимпийские конькобежные старты проводятся только на катках с искусственным 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endParaRPr lang="ru-RU" sz="1400" dirty="0"/>
          </a:p>
        </p:txBody>
      </p:sp>
      <p:pic>
        <p:nvPicPr>
          <p:cNvPr id="4" name="Рисунок 3" descr="E:\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643314"/>
            <a:ext cx="464347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ru-RU" dirty="0" smtClean="0"/>
              <a:t>    сноубординг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Именно о сноубординге и пойдет речь далее. На самом деле, это прекрасный и замечательный зимний вид спорта. Согласно некоторым данным, сноубординг считается настоящим королем всех зимних видов спорта. Сноубординг это достаточно экспрессивный, весьма экстремальный, активный, в какой-то степени эмоциональный молодежный зимний вид спорта. Молодежный потому, что именно молодежь в большей степени отдает предпочтение сноубордингу, в то время, как более старшее поколение все-таки более привязано к такому виду спорта как лыжи. Если лыжи по сути это больше классика, то сноубординг можно смело на назвать настоящим прорывом</a:t>
            </a:r>
            <a:r>
              <a:rPr lang="ru-RU" sz="1400" b="1" dirty="0" smtClean="0"/>
              <a:t> в мире спорта</a:t>
            </a:r>
            <a:r>
              <a:rPr lang="ru-RU" sz="1400" dirty="0" smtClean="0"/>
              <a:t> звать настоящим прорывом</a:t>
            </a:r>
            <a:r>
              <a:rPr lang="ru-RU" sz="1400" b="1" dirty="0" smtClean="0"/>
              <a:t> в мире спорта.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4" name="Рисунок 3" descr="Сноубординг – это стиль жизн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357562"/>
            <a:ext cx="4929222" cy="321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893</Words>
  <Application>Microsoft Office PowerPoint</Application>
  <PresentationFormat>Экран (4:3)</PresentationFormat>
  <Paragraphs>78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Проект 3 «В» класса «Встречаем Олимпиаду – Сочи -2014».</vt:lpstr>
      <vt:lpstr>Цель работы:познакомиться с зимними видами спорта, входящими в Зимние олимпийские игры.</vt:lpstr>
      <vt:lpstr>СОСТАВ НАШЕЙ ГРУППЫ:</vt:lpstr>
      <vt:lpstr>Хоккей- самый популярный зимний вид спорта.</vt:lpstr>
      <vt:lpstr>               БИАТЛОН</vt:lpstr>
      <vt:lpstr>                 СКЕЛЕТОН</vt:lpstr>
      <vt:lpstr>           лыжное двоеборье</vt:lpstr>
      <vt:lpstr>  конькобежный спорт</vt:lpstr>
      <vt:lpstr>        сноубординг</vt:lpstr>
      <vt:lpstr>               Бобслей</vt:lpstr>
      <vt:lpstr>    фигурное катание</vt:lpstr>
      <vt:lpstr>           горнолыжный спорт</vt:lpstr>
      <vt:lpstr>        кёрлинг</vt:lpstr>
      <vt:lpstr>Результаты зимних олимпиад для России.</vt:lpstr>
      <vt:lpstr>Виды спорта, приносящие России золото:</vt:lpstr>
      <vt:lpstr>Выводы:</vt:lpstr>
      <vt:lpstr>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Samsung</cp:lastModifiedBy>
  <cp:revision>29</cp:revision>
  <dcterms:created xsi:type="dcterms:W3CDTF">2013-04-04T07:58:50Z</dcterms:created>
  <dcterms:modified xsi:type="dcterms:W3CDTF">2015-02-11T17:17:38Z</dcterms:modified>
</cp:coreProperties>
</file>