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676399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Дифференциация звуков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учитель-логопед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Лапикова К.С.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№ 124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Мирославна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Архангельск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</a:p>
          <a:p>
            <a:endParaRPr lang="ru-RU" dirty="0"/>
          </a:p>
        </p:txBody>
      </p:sp>
      <p:pic>
        <p:nvPicPr>
          <p:cNvPr id="1026" name="Picture 2" descr="http://readik.ru/bukvy/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2933700" cy="2133600"/>
          </a:xfrm>
          <a:prstGeom prst="rect">
            <a:avLst/>
          </a:prstGeom>
          <a:noFill/>
        </p:spPr>
      </p:pic>
      <p:pic>
        <p:nvPicPr>
          <p:cNvPr id="1028" name="Picture 4" descr="http://readik.ru/bukvy/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Сравнительная характеристика звуков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79576" cy="7921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Назовите первый звук в названиях картинок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похожи звуки и чем отличаются?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– согласный, твёрдый, парный, звонкий.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[т] – согласный, твёрдый, парный, глухой.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www.grafamania.net/uploads/posts/2009-04/thumbs/1239955048_building_house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447800"/>
            <a:ext cx="2362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60.radikal.ru/i169/1004/99/3a21e304f6ad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2362200" cy="156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50976" cy="792162"/>
          </a:xfrm>
        </p:spPr>
        <p:txBody>
          <a:bodyPr/>
          <a:lstStyle/>
          <a:p>
            <a:pPr algn="ctr"/>
            <a:r>
              <a:rPr lang="ru-RU" dirty="0" smtClean="0"/>
              <a:t>Назови слова в которых есть звук </a:t>
            </a:r>
            <a:r>
              <a:rPr lang="en-US" dirty="0" smtClean="0"/>
              <a:t>[</a:t>
            </a:r>
            <a:r>
              <a:rPr lang="ru-RU" dirty="0" smtClean="0"/>
              <a:t>Т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9" name="Picture 3" descr="C:\Users\16 кабинет\Desktop\Detskij_stul_i_stol_serii_Mammut_Ike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1752600" cy="156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5" descr="0234077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886200"/>
            <a:ext cx="1817317" cy="1849686"/>
          </a:xfrm>
        </p:spPr>
      </p:pic>
      <p:pic>
        <p:nvPicPr>
          <p:cNvPr id="12" name="Содержимое 9" descr="6879325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2971800" y="1600200"/>
            <a:ext cx="2215940" cy="1752600"/>
          </a:xfrm>
        </p:spPr>
      </p:pic>
      <p:pic>
        <p:nvPicPr>
          <p:cNvPr id="14346" name="Picture 10" descr="http://www.buratinki.ru/images_products/00008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00200"/>
            <a:ext cx="2286000" cy="1752600"/>
          </a:xfrm>
          <a:prstGeom prst="rect">
            <a:avLst/>
          </a:prstGeom>
          <a:noFill/>
        </p:spPr>
      </p:pic>
      <p:pic>
        <p:nvPicPr>
          <p:cNvPr id="14348" name="Picture 12" descr="http://kuhon-posuda.ucoz.ru/_ph/1/925727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114800"/>
            <a:ext cx="2289175" cy="1526862"/>
          </a:xfrm>
          <a:prstGeom prst="rect">
            <a:avLst/>
          </a:prstGeom>
          <a:noFill/>
        </p:spPr>
      </p:pic>
      <p:pic>
        <p:nvPicPr>
          <p:cNvPr id="14340" name="Picture 4" descr="http://chezfannyandco.c.h.pic.centerblog.net/v1atgxi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1524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50976" cy="792162"/>
          </a:xfrm>
        </p:spPr>
        <p:txBody>
          <a:bodyPr/>
          <a:lstStyle/>
          <a:p>
            <a:r>
              <a:rPr lang="ru-RU" dirty="0" smtClean="0"/>
              <a:t>Назовите слова в которых есть звук </a:t>
            </a:r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28674" name="Picture 2" descr="http://s3.bgregistar.com/objects/21733/big/001_1354177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2136775" cy="1602581"/>
          </a:xfrm>
          <a:prstGeom prst="rect">
            <a:avLst/>
          </a:prstGeom>
          <a:noFill/>
        </p:spPr>
      </p:pic>
      <p:pic>
        <p:nvPicPr>
          <p:cNvPr id="28676" name="Picture 4" descr="http://www.hinhnen.org/wallpapers/wallpapers/color_pencil26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86200"/>
            <a:ext cx="2082800" cy="1600200"/>
          </a:xfrm>
          <a:prstGeom prst="rect">
            <a:avLst/>
          </a:prstGeom>
          <a:noFill/>
        </p:spPr>
      </p:pic>
      <p:pic>
        <p:nvPicPr>
          <p:cNvPr id="28678" name="Picture 6" descr="http://mame.kh.ua/files/upload/1094000/1094645/750x500/mammut-krzeseko-dzieciece_0098615_pe239754_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24000"/>
            <a:ext cx="2133600" cy="1600200"/>
          </a:xfrm>
          <a:prstGeom prst="rect">
            <a:avLst/>
          </a:prstGeom>
          <a:noFill/>
        </p:spPr>
      </p:pic>
      <p:pic>
        <p:nvPicPr>
          <p:cNvPr id="28680" name="Picture 8" descr="http://i.ytimg.com/vi/quCZHypXT1A/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24000"/>
            <a:ext cx="2133599" cy="1600200"/>
          </a:xfrm>
          <a:prstGeom prst="rect">
            <a:avLst/>
          </a:prstGeom>
          <a:noFill/>
        </p:spPr>
      </p:pic>
      <p:pic>
        <p:nvPicPr>
          <p:cNvPr id="28682" name="Picture 10" descr="http://cdn.sellbe.com/shop-4477/product/127/151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886200"/>
            <a:ext cx="2133600" cy="1600199"/>
          </a:xfrm>
          <a:prstGeom prst="rect">
            <a:avLst/>
          </a:prstGeom>
          <a:noFill/>
        </p:spPr>
      </p:pic>
      <p:pic>
        <p:nvPicPr>
          <p:cNvPr id="28684" name="Picture 12" descr="http://www.metod-kopilka.ru/images/doc/52/47233/hello_html_mf5d183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2057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6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03376" cy="792162"/>
          </a:xfrm>
        </p:spPr>
        <p:txBody>
          <a:bodyPr/>
          <a:lstStyle/>
          <a:p>
            <a:pPr algn="ctr"/>
            <a:r>
              <a:rPr lang="ru-RU" dirty="0" smtClean="0"/>
              <a:t>Повтори слова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524000"/>
            <a:ext cx="7927176" cy="4343400"/>
          </a:xfrm>
        </p:spPr>
        <p:txBody>
          <a:bodyPr numCol="2"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Гадать – плутать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Дама – тайна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Дар – тара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 – тело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Гудок – платок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– том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Дуло – Тула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Дым – Тыл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Дупло – тупик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Дыня – тыква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Picture 8" descr="http://ww.allo-spb.com/images/shop_items/1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00600"/>
            <a:ext cx="1828800" cy="1371600"/>
          </a:xfrm>
          <a:prstGeom prst="rect">
            <a:avLst/>
          </a:prstGeom>
          <a:noFill/>
        </p:spPr>
      </p:pic>
      <p:pic>
        <p:nvPicPr>
          <p:cNvPr id="33804" name="Picture 12" descr="http://100-bal.ru/pars_docs/refs/77/76752/76752_html_a89ba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90600"/>
            <a:ext cx="1807748" cy="2177344"/>
          </a:xfrm>
          <a:prstGeom prst="rect">
            <a:avLst/>
          </a:prstGeom>
          <a:noFill/>
        </p:spPr>
      </p:pic>
      <p:pic>
        <p:nvPicPr>
          <p:cNvPr id="33806" name="Picture 14" descr="http://www.sprava.ua/usersites/rituallin/image/pl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0"/>
            <a:ext cx="2057400" cy="1676400"/>
          </a:xfrm>
          <a:prstGeom prst="rect">
            <a:avLst/>
          </a:prstGeom>
          <a:noFill/>
        </p:spPr>
      </p:pic>
      <p:pic>
        <p:nvPicPr>
          <p:cNvPr id="33802" name="Picture 10" descr="http://domkartinok.ru/_ph/75/2/518153508.jpg?14374118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819400"/>
            <a:ext cx="2286000" cy="1878330"/>
          </a:xfrm>
          <a:prstGeom prst="rect">
            <a:avLst/>
          </a:prstGeom>
          <a:noFill/>
        </p:spPr>
      </p:pic>
      <p:pic>
        <p:nvPicPr>
          <p:cNvPr id="33798" name="Picture 6" descr="http://www.iculinaria.es/Recursos/1260/mel%C3%B3n-fres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495800"/>
            <a:ext cx="2209800" cy="17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03376" cy="792162"/>
          </a:xfrm>
        </p:spPr>
        <p:txBody>
          <a:bodyPr/>
          <a:lstStyle/>
          <a:p>
            <a:pPr algn="ctr"/>
            <a:r>
              <a:rPr lang="ru-RU" dirty="0" smtClean="0"/>
              <a:t>Повтори фразы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Солдаты приступили к обеду.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Антон любит нырять в пруду и доставать руками до дна.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Настоящие друзья радуются твоей победе.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s.pikabu.ru/images/big_size_comm/2013-03_4/13634121345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2286000" cy="1752599"/>
          </a:xfrm>
          <a:prstGeom prst="rect">
            <a:avLst/>
          </a:prstGeom>
          <a:noFill/>
        </p:spPr>
      </p:pic>
      <p:pic>
        <p:nvPicPr>
          <p:cNvPr id="29700" name="Picture 4" descr="http://static8.depositphotos.com/1499637/1003/v/950/depositphotos_10037535-Baby-D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2667000" cy="2209800"/>
          </a:xfrm>
          <a:prstGeom prst="rect">
            <a:avLst/>
          </a:prstGeom>
          <a:noFill/>
        </p:spPr>
      </p:pic>
      <p:pic>
        <p:nvPicPr>
          <p:cNvPr id="29702" name="Picture 6" descr="http://i019.radikal.ru/1310/91/f5798db5e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7244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914400"/>
            <a:ext cx="3931920" cy="5029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Собака Том сторожит дом.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Наступила холодная зима.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Грибы делят на съедобные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несъедобные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24" name="Picture 4" descr="https://im0-tub-ru.yandex.net/i?id=bba6dea49cd3b72734cdac881293520f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"/>
            <a:ext cx="2057400" cy="1809751"/>
          </a:xfrm>
          <a:prstGeom prst="rect">
            <a:avLst/>
          </a:prstGeom>
          <a:noFill/>
        </p:spPr>
      </p:pic>
      <p:pic>
        <p:nvPicPr>
          <p:cNvPr id="30726" name="Picture 6" descr="http://img-fotki.yandex.ru/get/6500/79855262.33f/0_8b4c9_df0d19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2438400" cy="1676400"/>
          </a:xfrm>
          <a:prstGeom prst="rect">
            <a:avLst/>
          </a:prstGeom>
          <a:noFill/>
        </p:spPr>
      </p:pic>
      <p:pic>
        <p:nvPicPr>
          <p:cNvPr id="30728" name="Picture 8" descr="http://img0.liveinternet.ru/images/attach/b/4/103/548/103548442_HighFour_behind_the_hill_Element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191000"/>
            <a:ext cx="1905000" cy="1600200"/>
          </a:xfrm>
          <a:prstGeom prst="rect">
            <a:avLst/>
          </a:prstGeom>
          <a:noFill/>
        </p:spPr>
      </p:pic>
      <p:pic>
        <p:nvPicPr>
          <p:cNvPr id="30730" name="Picture 10" descr="http://bookboon.com/blog/wp-content/uploads/2013/05/mushroo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962400"/>
            <a:ext cx="2133600" cy="1801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50976" cy="792162"/>
          </a:xfrm>
        </p:spPr>
        <p:txBody>
          <a:bodyPr/>
          <a:lstStyle/>
          <a:p>
            <a:pPr algn="ctr"/>
            <a:r>
              <a:rPr lang="ru-RU" dirty="0" smtClean="0"/>
              <a:t>Найди и исправь ошибки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7800"/>
            <a:ext cx="3931920" cy="34899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секрет здоровья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Каждый день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арелка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каши.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Ложка дегтя в бочке 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Омрачает всю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пого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izleoyna.com/wp-content/uploads/2015/05/mawa-kawa-3-960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124200" cy="1933575"/>
          </a:xfrm>
          <a:prstGeom prst="rect">
            <a:avLst/>
          </a:prstGeom>
          <a:noFill/>
        </p:spPr>
      </p:pic>
      <p:pic>
        <p:nvPicPr>
          <p:cNvPr id="31748" name="Picture 4" descr="http://antistress0711.ru/wp-content/uploads/2011/09/lozhka-degty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124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685800"/>
            <a:ext cx="3931920" cy="5715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 закончил строчку, в конце поставил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(точку).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 ловил рыбу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уточкой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(удочкой).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Закончил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гуляй смело (дело).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речке крякала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удочка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(уточка).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3.bp.blogspot.com/-scIeyvEfvrI/UGVUbep7kaI/AAAAAAAAEvE/tlz5Dv6X_vA/s1600/0_8e3c1_547c9cd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2133600" cy="1866900"/>
          </a:xfrm>
          <a:prstGeom prst="rect">
            <a:avLst/>
          </a:prstGeom>
          <a:noFill/>
        </p:spPr>
      </p:pic>
      <p:pic>
        <p:nvPicPr>
          <p:cNvPr id="32774" name="Picture 6" descr="http://files.softicons.com/download/internet-icons/3d-social-icons-by-aha-soft/png/512/Duckl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2133600" cy="1828800"/>
          </a:xfrm>
          <a:prstGeom prst="rect">
            <a:avLst/>
          </a:prstGeom>
          <a:noFill/>
        </p:spPr>
      </p:pic>
      <p:pic>
        <p:nvPicPr>
          <p:cNvPr id="32776" name="Picture 8" descr="http://img15.staticclassifieds.com/images_slandokz/88235695_1_1000x700_logicheskie-igrushki-iz-dereva-alma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048000"/>
            <a:ext cx="2057400" cy="1905000"/>
          </a:xfrm>
          <a:prstGeom prst="rect">
            <a:avLst/>
          </a:prstGeom>
          <a:noFill/>
        </p:spPr>
      </p:pic>
      <p:pic>
        <p:nvPicPr>
          <p:cNvPr id="32778" name="Picture 10" descr="http://71.img.avito.st/640x480/1668653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14800"/>
            <a:ext cx="1676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</TotalTime>
  <Words>182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Дифференциация звуков  </vt:lpstr>
      <vt:lpstr>Сравнительная характеристика звуков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 </dc:title>
  <dc:creator>Ксения</dc:creator>
  <cp:lastModifiedBy>Ксения</cp:lastModifiedBy>
  <cp:revision>19</cp:revision>
  <dcterms:created xsi:type="dcterms:W3CDTF">2015-08-07T06:48:01Z</dcterms:created>
  <dcterms:modified xsi:type="dcterms:W3CDTF">2015-08-07T09:30:50Z</dcterms:modified>
</cp:coreProperties>
</file>