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76" r:id="rId4"/>
    <p:sldId id="270" r:id="rId5"/>
    <p:sldId id="277" r:id="rId6"/>
    <p:sldId id="257" r:id="rId7"/>
    <p:sldId id="278" r:id="rId8"/>
    <p:sldId id="271" r:id="rId9"/>
    <p:sldId id="279" r:id="rId10"/>
    <p:sldId id="260" r:id="rId11"/>
    <p:sldId id="263" r:id="rId12"/>
    <p:sldId id="287" r:id="rId13"/>
    <p:sldId id="264" r:id="rId14"/>
    <p:sldId id="281" r:id="rId15"/>
    <p:sldId id="267" r:id="rId16"/>
    <p:sldId id="285" r:id="rId17"/>
    <p:sldId id="274" r:id="rId18"/>
    <p:sldId id="28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203" autoAdjust="0"/>
    <p:restoredTop sz="94638" autoAdjust="0"/>
  </p:normalViewPr>
  <p:slideViewPr>
    <p:cSldViewPr>
      <p:cViewPr varScale="1">
        <p:scale>
          <a:sx n="66" d="100"/>
          <a:sy n="66" d="100"/>
        </p:scale>
        <p:origin x="-51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7FD6BB-A806-480D-9E77-A32140B34051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15DD12-9EB9-4235-BA3C-82A2695841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714488"/>
            <a:ext cx="8143932" cy="1357322"/>
          </a:xfrm>
        </p:spPr>
        <p:txBody>
          <a:bodyPr>
            <a:noAutofit/>
          </a:bodyPr>
          <a:lstStyle/>
          <a:p>
            <a:pPr algn="l"/>
            <a:r>
              <a:rPr lang="ru-RU" sz="7200" dirty="0" smtClean="0"/>
              <a:t>Речной  транспорт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857232"/>
            <a:ext cx="7929618" cy="578647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Презентация  об  истории  развития  водного транспорта </a:t>
            </a:r>
          </a:p>
          <a:p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на Северной Двине</a:t>
            </a:r>
          </a:p>
          <a:p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для  детей </a:t>
            </a:r>
            <a:r>
              <a:rPr lang="ru-RU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старшей-подготовительной</a:t>
            </a:r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группы</a:t>
            </a: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1800" dirty="0" smtClean="0"/>
          </a:p>
          <a:p>
            <a:endParaRPr lang="ru-RU" sz="2000" dirty="0" smtClean="0"/>
          </a:p>
          <a:p>
            <a:r>
              <a:rPr lang="ru-RU" sz="2000" dirty="0" smtClean="0"/>
              <a:t>Автор: </a:t>
            </a:r>
            <a:r>
              <a:rPr lang="ru-RU" sz="2000" dirty="0" err="1" smtClean="0"/>
              <a:t>Вилачева</a:t>
            </a:r>
            <a:r>
              <a:rPr lang="ru-RU" sz="2000" dirty="0" smtClean="0"/>
              <a:t> Марина Ивановна, воспитатель  первой категории.</a:t>
            </a:r>
          </a:p>
          <a:p>
            <a:r>
              <a:rPr lang="ru-RU" sz="2000" dirty="0" smtClean="0"/>
              <a:t>МБОУ «</a:t>
            </a:r>
            <a:r>
              <a:rPr lang="ru-RU" sz="2000" dirty="0" err="1" smtClean="0"/>
              <a:t>Сельменьгская</a:t>
            </a:r>
            <a:r>
              <a:rPr lang="ru-RU" sz="2000" dirty="0" smtClean="0"/>
              <a:t> средняя школа», </a:t>
            </a:r>
            <a:r>
              <a:rPr lang="ru-RU" sz="2000" dirty="0" err="1" smtClean="0"/>
              <a:t>д</a:t>
            </a:r>
            <a:r>
              <a:rPr lang="ru-RU" sz="2000" dirty="0" smtClean="0"/>
              <a:t>/с №27 «Теремок»</a:t>
            </a:r>
          </a:p>
          <a:p>
            <a:r>
              <a:rPr lang="ru-RU" sz="2000" dirty="0" smtClean="0"/>
              <a:t>декабрь  2014 год</a:t>
            </a:r>
          </a:p>
          <a:p>
            <a:endParaRPr lang="ru-RU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3929090" cy="1000108"/>
          </a:xfrm>
        </p:spPr>
        <p:txBody>
          <a:bodyPr>
            <a:normAutofit/>
          </a:bodyPr>
          <a:lstStyle/>
          <a:p>
            <a:r>
              <a:rPr lang="ru-RU" b="1" spc="300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Теплоход</a:t>
            </a:r>
            <a:r>
              <a:rPr lang="ru-RU" spc="300" dirty="0" smtClean="0"/>
              <a:t> </a:t>
            </a:r>
            <a:endParaRPr lang="ru-RU" spc="300" dirty="0"/>
          </a:p>
        </p:txBody>
      </p:sp>
      <p:pic>
        <p:nvPicPr>
          <p:cNvPr id="6" name="Рисунок 5" descr="7909927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25342" b="18248"/>
          <a:stretch>
            <a:fillRect/>
          </a:stretch>
        </p:blipFill>
        <p:spPr>
          <a:xfrm>
            <a:off x="3095158" y="2000240"/>
            <a:ext cx="5737255" cy="242889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адик\Desktop\вод транспорт (2)\река презент\100_4860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72777" t="73196" b="14433"/>
          <a:stretch>
            <a:fillRect/>
          </a:stretch>
        </p:blipFill>
        <p:spPr bwMode="auto">
          <a:xfrm>
            <a:off x="6715140" y="5643578"/>
            <a:ext cx="2204624" cy="7858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Теплоход «Заря»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 descr="2704833twa заря.jpg"/>
          <p:cNvPicPr>
            <a:picLocks noChangeAspect="1"/>
          </p:cNvPicPr>
          <p:nvPr/>
        </p:nvPicPr>
        <p:blipFill>
          <a:blip r:embed="rId4" cstate="print"/>
          <a:srcRect t="13208" b="11320"/>
          <a:stretch>
            <a:fillRect/>
          </a:stretch>
        </p:blipFill>
        <p:spPr>
          <a:xfrm>
            <a:off x="3357554" y="3571876"/>
            <a:ext cx="4429156" cy="22285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4786322"/>
            <a:ext cx="4929222" cy="17859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 подводных  крыльях  мчится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Белая  стальная  птица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Удивляет  белый  свет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Быстрота  речных  ракет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7215238" cy="157163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Теплоход      «Ракета»</a:t>
            </a:r>
            <a:r>
              <a:rPr lang="ru-RU" b="1" dirty="0" smtClean="0">
                <a:ln w="3175">
                  <a:solidFill>
                    <a:schemeClr val="tx1"/>
                  </a:solidFill>
                </a:ln>
              </a:rPr>
              <a:t/>
            </a:r>
            <a:br>
              <a:rPr lang="ru-RU" b="1" dirty="0" smtClean="0">
                <a:ln w="3175">
                  <a:solidFill>
                    <a:schemeClr val="tx1"/>
                  </a:solidFill>
                </a:ln>
              </a:rPr>
            </a:br>
            <a:endParaRPr lang="ru-RU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5" name="Рисунок 4" descr="raketa01.jpg"/>
          <p:cNvPicPr>
            <a:picLocks noChangeAspect="1"/>
          </p:cNvPicPr>
          <p:nvPr/>
        </p:nvPicPr>
        <p:blipFill>
          <a:blip r:embed="rId3" cstate="print"/>
          <a:srcRect l="29727" t="29966" b="24960"/>
          <a:stretch>
            <a:fillRect/>
          </a:stretch>
        </p:blipFill>
        <p:spPr>
          <a:xfrm>
            <a:off x="3214678" y="2460754"/>
            <a:ext cx="5286412" cy="254868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10" y="3714752"/>
            <a:ext cx="3929090" cy="2207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Железная акула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Несется  по  воде,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Громкий  рев  мотора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Слышен  на  реке.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42918"/>
            <a:ext cx="6286544" cy="642942"/>
          </a:xfrm>
        </p:spPr>
        <p:txBody>
          <a:bodyPr>
            <a:normAutofit fontScale="90000"/>
          </a:bodyPr>
          <a:lstStyle/>
          <a:p>
            <a:r>
              <a:rPr lang="ru-RU" b="1" spc="600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Моторная лодка</a:t>
            </a:r>
            <a:endParaRPr lang="ru-RU" b="1" spc="600" dirty="0">
              <a:ln w="3175">
                <a:solidFill>
                  <a:schemeClr val="tx1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 descr="06_04_2011radB553D.jpg"/>
          <p:cNvPicPr>
            <a:picLocks noChangeAspect="1"/>
          </p:cNvPicPr>
          <p:nvPr/>
        </p:nvPicPr>
        <p:blipFill>
          <a:blip r:embed="rId3" cstate="print"/>
          <a:srcRect t="12215" b="14495"/>
          <a:stretch>
            <a:fillRect/>
          </a:stretch>
        </p:blipFill>
        <p:spPr>
          <a:xfrm>
            <a:off x="3071802" y="2643182"/>
            <a:ext cx="4898482" cy="26432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143512"/>
            <a:ext cx="1257280" cy="11810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714884"/>
            <a:ext cx="4257676" cy="178595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по  воде, и по льду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Всегда  на  помощь приду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72560" cy="10612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Катер  МЧС </a:t>
            </a:r>
            <a:r>
              <a:rPr lang="ru-RU" sz="4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на воздушной подушке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Содержимое 3" descr="1мчссссс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750" t="16943" b="5120"/>
          <a:stretch>
            <a:fillRect/>
          </a:stretch>
        </p:blipFill>
        <p:spPr>
          <a:xfrm>
            <a:off x="1357290" y="2143116"/>
            <a:ext cx="7343963" cy="4075635"/>
          </a:xfrm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785794"/>
            <a:ext cx="2786082" cy="11430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 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1714512"/>
          </a:xfrm>
        </p:spPr>
        <p:txBody>
          <a:bodyPr>
            <a:normAutofit fontScale="85000" lnSpcReduction="20000"/>
          </a:bodyPr>
          <a:lstStyle/>
          <a:p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ИСПОЛЬЗОВАННАЯ  ЛИТЕРАТУРА: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О.В.Дыбина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«Что  было  до…»,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О.А.Скоролупова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«Транспорт: наземный  водный, воздушный»,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Л.Ю.Озол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«Летопись 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Двиноважья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»,  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Р.А.Ханталин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</a:t>
            </a: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Голубые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дороги  </a:t>
            </a:r>
            <a:r>
              <a:rPr lang="ru-RU" sz="2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Поморья</a:t>
            </a:r>
            <a:r>
              <a:rPr lang="ru-RU" sz="2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ИСТОЧНИКИ </a:t>
            </a: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ИЛЛЮСТРАЦИЙ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личный архив,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vk.com, transrive.ru, www.nrsl.net ,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photo.qip.ru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8794" y="6000768"/>
            <a:ext cx="6929486" cy="642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0" rIns="0" bIns="0" anchor="b"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150" normalizeH="0" baseline="0" noProof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внимание</a:t>
            </a:r>
            <a:endParaRPr kumimoji="0" lang="ru-RU" sz="50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14422"/>
            <a:ext cx="7143800" cy="521497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ЦЕЛЬ: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Уточнить и расширить представления детей  о  водном транспорте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ЗАДАЧИ: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Познакомить детей с историей возникновения и развития речного водного  транспорта, совершенствовать знания об особенностях водного транспорта   (вода по способу передвижения).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Развивать интерес к истории  родного  края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Активизировать словарь детей:  ладья, корма,  парусник, плотовод,  буксир,  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Воспитывать  любознательность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143380"/>
            <a:ext cx="5286412" cy="2279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Сначала дерево свалили,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Потом нутро ему долбили,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Потом лопатами снабдили,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по реке гулять пустили.</a:t>
            </a:r>
          </a:p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857752" y="4500570"/>
            <a:ext cx="4071966" cy="2000264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Лодка—долбленка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 descr="print_image_message.jpg"/>
          <p:cNvPicPr>
            <a:picLocks noChangeAspect="1"/>
          </p:cNvPicPr>
          <p:nvPr/>
        </p:nvPicPr>
        <p:blipFill>
          <a:blip r:embed="rId3" cstate="print"/>
          <a:srcRect l="13636" t="6818" r="6060"/>
          <a:stretch>
            <a:fillRect/>
          </a:stretch>
        </p:blipFill>
        <p:spPr>
          <a:xfrm>
            <a:off x="785786" y="1571612"/>
            <a:ext cx="5214942" cy="403416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28794" y="3159060"/>
            <a:ext cx="40719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4572008"/>
            <a:ext cx="8501122" cy="2071702"/>
          </a:xfrm>
        </p:spPr>
        <p:txBody>
          <a:bodyPr numCol="2"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Белеет парус над кормой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Тащит судно за собой.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Корабли такими были,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Как игрушечные плыли.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Плыли месяц,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Плыли год.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Много времени уйдет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Пока такой корабль</a:t>
            </a:r>
            <a:endParaRPr lang="ru-RU" sz="1200" dirty="0" smtClean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До новых берегов дойдет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__1_~1.JPG"/>
          <p:cNvPicPr>
            <a:picLocks noChangeAspect="1"/>
          </p:cNvPicPr>
          <p:nvPr/>
        </p:nvPicPr>
        <p:blipFill>
          <a:blip r:embed="rId3" cstate="print"/>
          <a:srcRect l="14662" r="29081"/>
          <a:stretch>
            <a:fillRect/>
          </a:stretch>
        </p:blipFill>
        <p:spPr>
          <a:xfrm>
            <a:off x="785786" y="785794"/>
            <a:ext cx="3714776" cy="44087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50" y="428604"/>
            <a:ext cx="5357850" cy="928670"/>
          </a:xfrm>
        </p:spPr>
        <p:txBody>
          <a:bodyPr/>
          <a:lstStyle/>
          <a:p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Ладья. Парусник.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4507224"/>
            <a:ext cx="4400552" cy="19221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Паровоз  без  колес!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Вот  так  чудо  паровоз!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 с  ума ли он сошел—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прямо по реке  пошел!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478034гоголь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571472" y="1142984"/>
            <a:ext cx="4357718" cy="2730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Содержимое 3" descr="gogol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6805" b="25925"/>
          <a:stretch>
            <a:fillRect/>
          </a:stretch>
        </p:blipFill>
        <p:spPr>
          <a:xfrm>
            <a:off x="3143240" y="3643314"/>
            <a:ext cx="5517411" cy="2118677"/>
          </a:xfrm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57754" y="571480"/>
            <a:ext cx="3786246" cy="1071570"/>
          </a:xfrm>
        </p:spPr>
        <p:txBody>
          <a:bodyPr/>
          <a:lstStyle/>
          <a:p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Пароход.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4500570"/>
            <a:ext cx="4357718" cy="21431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Распрекрасный  дворец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по воде плывёт,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Белеет  на  волнах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гигант . . 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852</TotalTime>
  <Words>294</Words>
  <Application>Microsoft Office PowerPoint</Application>
  <PresentationFormat>Экран (4:3)</PresentationFormat>
  <Paragraphs>71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Речной  транспорт</vt:lpstr>
      <vt:lpstr>Слайд 2</vt:lpstr>
      <vt:lpstr>Слайд 3</vt:lpstr>
      <vt:lpstr>Лодка—долбленка </vt:lpstr>
      <vt:lpstr>Слайд 5</vt:lpstr>
      <vt:lpstr>Ладья. Парусник.</vt:lpstr>
      <vt:lpstr>Слайд 7</vt:lpstr>
      <vt:lpstr>Пароход.</vt:lpstr>
      <vt:lpstr>Слайд 9</vt:lpstr>
      <vt:lpstr>Теплоход </vt:lpstr>
      <vt:lpstr>Теплоход «Заря»</vt:lpstr>
      <vt:lpstr>Слайд 12</vt:lpstr>
      <vt:lpstr>Теплоход      «Ракета» </vt:lpstr>
      <vt:lpstr>Слайд 14</vt:lpstr>
      <vt:lpstr>Моторная лодка</vt:lpstr>
      <vt:lpstr>Слайд 16</vt:lpstr>
      <vt:lpstr>Катер  МЧС на воздушной подушке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69</cp:revision>
  <dcterms:created xsi:type="dcterms:W3CDTF">2012-04-05T04:29:56Z</dcterms:created>
  <dcterms:modified xsi:type="dcterms:W3CDTF">2014-12-09T13:02:07Z</dcterms:modified>
</cp:coreProperties>
</file>