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EF16D5D-99F8-498A-A67A-590B46C5FE54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285952C-CE59-4714-8D58-2EFC53E53E2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castlots.org/blog/zhanry-filmov/" TargetMode="External"/><Relationship Id="rId2" Type="http://schemas.openxmlformats.org/officeDocument/2006/relationships/hyperlink" Target="https://castlots.org/blo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340768"/>
            <a:ext cx="8062912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Тест: «Многообразие жанров кино»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3212976"/>
            <a:ext cx="8062912" cy="158417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Спиридонова Тамара Ивановна</a:t>
            </a:r>
          </a:p>
          <a:p>
            <a:r>
              <a:rPr lang="ru-RU" b="1" dirty="0" smtClean="0"/>
              <a:t>Педагог высшей категории</a:t>
            </a:r>
          </a:p>
          <a:p>
            <a:r>
              <a:rPr lang="ru-RU" b="1" dirty="0" smtClean="0"/>
              <a:t>ГБОУДО ЦДТ «Замоскворечье»</a:t>
            </a:r>
          </a:p>
          <a:p>
            <a:r>
              <a:rPr lang="ru-RU" b="1" dirty="0" smtClean="0"/>
              <a:t>г</a:t>
            </a:r>
            <a:r>
              <a:rPr lang="ru-RU" b="1" dirty="0" smtClean="0"/>
              <a:t>. Москва</a:t>
            </a:r>
          </a:p>
          <a:p>
            <a:r>
              <a:rPr lang="ru-RU" b="1" dirty="0" smtClean="0"/>
              <a:t>2021 г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Здесь направление </a:t>
            </a:r>
            <a:r>
              <a:rPr lang="ru-RU" dirty="0" smtClean="0"/>
              <a:t>искусства в кинематографе, телевидении, литературе, живописи и др., может включать в себя различные жанры, например, комедию, боевик, детектив, триллер и даже фантастику. По сюжету в центре внимания обычно жизнь и приключения </a:t>
            </a:r>
            <a:r>
              <a:rPr lang="ru-RU" dirty="0" err="1" smtClean="0"/>
              <a:t>полубродячего</a:t>
            </a:r>
            <a:r>
              <a:rPr lang="ru-RU" dirty="0" smtClean="0"/>
              <a:t> искателя, обычно ковбоя или стрелка.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Вестерн </a:t>
            </a:r>
            <a:r>
              <a:rPr lang="ru-RU" dirty="0" smtClean="0"/>
              <a:t> от англ</a:t>
            </a:r>
            <a:r>
              <a:rPr lang="ru-RU" dirty="0" smtClean="0"/>
              <a:t>. </a:t>
            </a:r>
            <a:r>
              <a:rPr lang="ru-RU" dirty="0" err="1" smtClean="0"/>
              <a:t>western</a:t>
            </a:r>
            <a:r>
              <a:rPr lang="ru-RU" dirty="0" smtClean="0"/>
              <a:t> — </a:t>
            </a:r>
            <a:r>
              <a:rPr lang="ru-RU" dirty="0" smtClean="0"/>
              <a:t>западный</a:t>
            </a:r>
            <a:endParaRPr lang="ru-RU" dirty="0"/>
          </a:p>
        </p:txBody>
      </p:sp>
      <p:pic>
        <p:nvPicPr>
          <p:cNvPr id="4" name="Содержимое 3" descr="жанры вестерн BpNhggrC89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82775"/>
            <a:ext cx="6408711" cy="4210521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Главная задача </a:t>
            </a:r>
            <a:r>
              <a:rPr lang="ru-RU" dirty="0" smtClean="0"/>
              <a:t>в нем </a:t>
            </a:r>
            <a:r>
              <a:rPr lang="ru-RU" dirty="0" smtClean="0"/>
              <a:t>- улучшить настроение, развеселить и рассмешить зрителя. </a:t>
            </a:r>
            <a:r>
              <a:rPr lang="ru-RU" dirty="0" smtClean="0"/>
              <a:t>Они </a:t>
            </a:r>
            <a:r>
              <a:rPr lang="ru-RU" dirty="0" smtClean="0"/>
              <a:t>бывают разных видов: романтические, криминальные, музыкальные, пародии, трагикомедии и пр.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Комедия – основной жанр киноискусства наравне с ужасами, фантастикой и драмой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Содержимое 3" descr="жанры комедия 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276475"/>
            <a:ext cx="6408712" cy="3960837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354504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Воссоздающие </a:t>
            </a:r>
            <a:r>
              <a:rPr lang="ru-RU" dirty="0" smtClean="0"/>
              <a:t>события реально происходившей войны или сражения. В центре внимания сцена главного </a:t>
            </a:r>
            <a:r>
              <a:rPr lang="ru-RU" dirty="0" smtClean="0"/>
              <a:t>батального </a:t>
            </a:r>
            <a:r>
              <a:rPr lang="ru-RU" dirty="0" smtClean="0"/>
              <a:t>сражения, обилие военной техники и спецэффектов. В отечественном кино </a:t>
            </a:r>
            <a:r>
              <a:rPr lang="ru-RU" dirty="0" smtClean="0"/>
              <a:t> </a:t>
            </a:r>
            <a:r>
              <a:rPr lang="ru-RU" dirty="0" smtClean="0"/>
              <a:t>вне зависимости от присутствия или отсутствия сцен сражения. 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Военные – исторические художественные фильмы</a:t>
            </a:r>
            <a:endParaRPr lang="ru-RU" dirty="0"/>
          </a:p>
        </p:txBody>
      </p:sp>
      <p:pic>
        <p:nvPicPr>
          <p:cNvPr id="4" name="Содержимое 3" descr="жанры военный xL1FQES_P1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72816"/>
            <a:ext cx="6264696" cy="41385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Назови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Место действия в </a:t>
            </a:r>
            <a:r>
              <a:rPr lang="ru-RU" dirty="0" smtClean="0"/>
              <a:t>здесь </a:t>
            </a:r>
            <a:r>
              <a:rPr lang="ru-RU" dirty="0" smtClean="0"/>
              <a:t>- это, как правило, альтернативные/параллельные миры, другие планеты и Галактики. В подобных фильмах колоссальное внимание уделяют спецэффектам, для создания подходящего колорита и антуража.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6186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Фантастика</a:t>
            </a:r>
            <a:r>
              <a:rPr lang="ru-RU" sz="3600" dirty="0" smtClean="0"/>
              <a:t> – жанр кинематографа, показывающий физические, материальные, но до сих пор не обнаруженные явления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4" name="Содержимое 3" descr="жанры фантастика KOP3rdFtIs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2349501"/>
            <a:ext cx="6336703" cy="381580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210488"/>
          </a:xfrm>
        </p:spPr>
        <p:txBody>
          <a:bodyPr/>
          <a:lstStyle/>
          <a:p>
            <a:pPr lvl="0"/>
            <a:r>
              <a:rPr lang="ru-RU" dirty="0" smtClean="0"/>
              <a:t>Фильмы </a:t>
            </a:r>
            <a:r>
              <a:rPr lang="ru-RU" dirty="0" smtClean="0"/>
              <a:t>данного жанра нацелены пробудить в зрителе чувство тревоги, волнения и страха. Элементы </a:t>
            </a:r>
            <a:r>
              <a:rPr lang="ru-RU" dirty="0" smtClean="0"/>
              <a:t>такого жанра встречаются </a:t>
            </a:r>
            <a:r>
              <a:rPr lang="ru-RU" dirty="0" smtClean="0"/>
              <a:t>во многих других жанрах кино. Например: в ужастиках, приключенческих и детективных фильмах, боевиках и даже комедиях.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Триллер </a:t>
            </a:r>
            <a:r>
              <a:rPr lang="ru-RU" dirty="0" smtClean="0"/>
              <a:t>от </a:t>
            </a:r>
            <a:r>
              <a:rPr lang="ru-RU" dirty="0" smtClean="0"/>
              <a:t>англ. </a:t>
            </a:r>
            <a:r>
              <a:rPr lang="ru-RU" dirty="0" err="1" smtClean="0"/>
              <a:t>thrill</a:t>
            </a:r>
            <a:r>
              <a:rPr lang="ru-RU" dirty="0" smtClean="0"/>
              <a:t> — трепет, </a:t>
            </a:r>
            <a:r>
              <a:rPr lang="ru-RU" dirty="0" smtClean="0"/>
              <a:t>волнение </a:t>
            </a:r>
            <a:endParaRPr lang="ru-RU" dirty="0"/>
          </a:p>
        </p:txBody>
      </p:sp>
      <p:pic>
        <p:nvPicPr>
          <p:cNvPr id="4" name="Содержимое 3" descr="жанры триллер -EJ-vxcYZj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882775"/>
            <a:ext cx="6336703" cy="3994497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Фильмы </a:t>
            </a:r>
            <a:r>
              <a:rPr lang="ru-RU" dirty="0" smtClean="0"/>
              <a:t>этого жанра, как правило, охватывают не всю жизнь человека, а лишь наиболее важные для него годы. Биографические фильмы повествуют о жизни людей, которые оставили след в истории, например, политики, ученые или писатели.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282496"/>
          </a:xfrm>
        </p:spPr>
        <p:txBody>
          <a:bodyPr/>
          <a:lstStyle/>
          <a:p>
            <a:pPr lvl="0"/>
            <a:r>
              <a:rPr lang="ru-RU" dirty="0" smtClean="0"/>
              <a:t>Развлекательный </a:t>
            </a:r>
            <a:r>
              <a:rPr lang="ru-RU" dirty="0" smtClean="0"/>
              <a:t>жанр кино, где главный герой, проявляя свой ум, находчивость и смелость, выпутывается из сложных ситуаций, и увлеченно следует к своей цели, несмотря на невзгоды.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Приключения – развлекательный жанр кино</a:t>
            </a:r>
            <a:endParaRPr lang="ru-RU" dirty="0"/>
          </a:p>
        </p:txBody>
      </p:sp>
      <p:pic>
        <p:nvPicPr>
          <p:cNvPr id="4" name="Содержимое 3" descr="жанры приключение GT4njL1KDu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882775"/>
            <a:ext cx="6336704" cy="41385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994464"/>
          </a:xfrm>
        </p:spPr>
        <p:txBody>
          <a:bodyPr/>
          <a:lstStyle/>
          <a:p>
            <a:r>
              <a:rPr lang="ru-RU" dirty="0" smtClean="0"/>
              <a:t>Рассчитанный </a:t>
            </a:r>
            <a:r>
              <a:rPr lang="ru-RU" dirty="0" smtClean="0"/>
              <a:t>на любую возрастную аудиторию, и не содержащий сцен непредназначенных для просмотра детьми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Семейный – фильм</a:t>
            </a:r>
            <a:endParaRPr lang="ru-RU" dirty="0"/>
          </a:p>
        </p:txBody>
      </p:sp>
      <p:pic>
        <p:nvPicPr>
          <p:cNvPr id="4" name="Содержимое 3" descr="жанры семейный _j6j-WEwic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844824"/>
            <a:ext cx="6336704" cy="4032448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 жанр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850448"/>
          </a:xfrm>
        </p:spPr>
        <p:txBody>
          <a:bodyPr/>
          <a:lstStyle/>
          <a:p>
            <a:pPr lvl="0"/>
            <a:r>
              <a:rPr lang="ru-RU" dirty="0" smtClean="0"/>
              <a:t>Фильм</a:t>
            </a:r>
            <a:r>
              <a:rPr lang="ru-RU" dirty="0" smtClean="0"/>
              <a:t>, главные герои которого помимо диалогов исполняю </a:t>
            </a:r>
            <a:r>
              <a:rPr lang="ru-RU" dirty="0" smtClean="0"/>
              <a:t>песни, а реже танцы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865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Музыкальный (не путать с театральным жанром мюзикл) –дополняют сюжет. </a:t>
            </a:r>
            <a:endParaRPr lang="ru-RU" dirty="0"/>
          </a:p>
        </p:txBody>
      </p:sp>
      <p:pic>
        <p:nvPicPr>
          <p:cNvPr id="4" name="Содержимое 3" descr="жанры музыкальный TCbaLBOcIX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276873"/>
            <a:ext cx="6408712" cy="3744416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994464"/>
          </a:xfrm>
        </p:spPr>
        <p:txBody>
          <a:bodyPr/>
          <a:lstStyle/>
          <a:p>
            <a:pPr lvl="0"/>
            <a:r>
              <a:rPr lang="ru-RU" dirty="0" smtClean="0"/>
              <a:t>Такой фильм</a:t>
            </a:r>
            <a:r>
              <a:rPr lang="ru-RU" dirty="0" smtClean="0"/>
              <a:t>, предназначенный в большей степени для детской аудитории.  </a:t>
            </a:r>
            <a:r>
              <a:rPr lang="ru-RU" dirty="0" smtClean="0"/>
              <a:t>Они бывают </a:t>
            </a:r>
            <a:r>
              <a:rPr lang="ru-RU" dirty="0" smtClean="0"/>
              <a:t>рисованные, пластилиновые, кукольные, компьютерные и песочные.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86536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Мультфильм, </a:t>
            </a:r>
            <a:r>
              <a:rPr lang="ru-RU" sz="3200" dirty="0" smtClean="0"/>
              <a:t>от </a:t>
            </a:r>
            <a:r>
              <a:rPr lang="ru-RU" sz="3200" dirty="0" smtClean="0"/>
              <a:t>слияния лат. </a:t>
            </a:r>
            <a:r>
              <a:rPr lang="ru-RU" sz="3200" dirty="0" err="1" smtClean="0"/>
              <a:t>multiplicatio</a:t>
            </a:r>
            <a:r>
              <a:rPr lang="ru-RU" sz="3200" dirty="0" smtClean="0"/>
              <a:t> — умножение и англ. </a:t>
            </a:r>
            <a:r>
              <a:rPr lang="ru-RU" sz="3200" dirty="0" err="1" smtClean="0"/>
              <a:t>film</a:t>
            </a:r>
            <a:r>
              <a:rPr lang="ru-RU" sz="3200" dirty="0" smtClean="0"/>
              <a:t> — </a:t>
            </a:r>
            <a:r>
              <a:rPr lang="ru-RU" sz="3200" dirty="0" smtClean="0"/>
              <a:t>плёнка </a:t>
            </a:r>
            <a:endParaRPr lang="ru-RU" sz="3200" dirty="0"/>
          </a:p>
        </p:txBody>
      </p:sp>
      <p:pic>
        <p:nvPicPr>
          <p:cNvPr id="4" name="Содержимое 3" descr="жанры мультфильм 617c81b47e4758942128b6bd2319d9c1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420938"/>
            <a:ext cx="6912768" cy="3744912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Популярный </a:t>
            </a:r>
            <a:r>
              <a:rPr lang="ru-RU" dirty="0" smtClean="0"/>
              <a:t>жанр кино, действие которого обычно происходит в вымышленном мире, герои которого сталкиваются со сверхъестественными явлениями и существами. Зачастую </a:t>
            </a:r>
            <a:r>
              <a:rPr lang="ru-RU" dirty="0" smtClean="0"/>
              <a:t>все построено </a:t>
            </a:r>
            <a:r>
              <a:rPr lang="ru-RU" dirty="0" smtClean="0"/>
              <a:t>на основе сказочных/мифологических сюжетов. Часто местоположение мира, никак не оговаривается: то ли это параллельный мир, то ли другая планета, а его физические законы могут отличаться от земных.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err="1" smtClean="0"/>
              <a:t>Фэнтези</a:t>
            </a:r>
            <a:r>
              <a:rPr lang="ru-RU" dirty="0" smtClean="0"/>
              <a:t> </a:t>
            </a:r>
            <a:r>
              <a:rPr lang="ru-RU" dirty="0" smtClean="0"/>
              <a:t>от </a:t>
            </a:r>
            <a:r>
              <a:rPr lang="ru-RU" dirty="0" smtClean="0"/>
              <a:t>англ. </a:t>
            </a:r>
            <a:r>
              <a:rPr lang="ru-RU" dirty="0" err="1" smtClean="0"/>
              <a:t>fantasy</a:t>
            </a:r>
            <a:r>
              <a:rPr lang="ru-RU" dirty="0" smtClean="0"/>
              <a:t> — </a:t>
            </a:r>
            <a:r>
              <a:rPr lang="ru-RU" dirty="0" smtClean="0"/>
              <a:t>фантазия </a:t>
            </a:r>
            <a:r>
              <a:rPr lang="ru-RU" dirty="0" smtClean="0"/>
              <a:t>– изначально литературный жанр</a:t>
            </a:r>
            <a:endParaRPr lang="ru-RU" dirty="0"/>
          </a:p>
        </p:txBody>
      </p:sp>
      <p:pic>
        <p:nvPicPr>
          <p:cNvPr id="6" name="Содержимое 5" descr="жанр фентази zBq_Rea7qX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2276872"/>
            <a:ext cx="5904656" cy="381642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Биографический </a:t>
            </a:r>
            <a:r>
              <a:rPr lang="ru-RU" dirty="0" smtClean="0"/>
              <a:t>от греч. </a:t>
            </a:r>
            <a:r>
              <a:rPr lang="ru-RU" dirty="0" err="1" smtClean="0"/>
              <a:t>Biographia</a:t>
            </a:r>
            <a:r>
              <a:rPr lang="ru-RU" dirty="0" smtClean="0"/>
              <a:t>, </a:t>
            </a:r>
            <a:r>
              <a:rPr lang="ru-RU" dirty="0" err="1" smtClean="0"/>
              <a:t>bios</a:t>
            </a:r>
            <a:r>
              <a:rPr lang="ru-RU" dirty="0" smtClean="0"/>
              <a:t> - </a:t>
            </a:r>
            <a:r>
              <a:rPr lang="ru-RU" dirty="0" smtClean="0"/>
              <a:t>жизнь и</a:t>
            </a:r>
            <a:r>
              <a:rPr lang="ru-RU" dirty="0" smtClean="0"/>
              <a:t> </a:t>
            </a:r>
            <a:r>
              <a:rPr lang="ru-RU" dirty="0" err="1" smtClean="0"/>
              <a:t>graphō</a:t>
            </a:r>
            <a:r>
              <a:rPr lang="ru-RU" dirty="0" smtClean="0"/>
              <a:t> - </a:t>
            </a:r>
            <a:r>
              <a:rPr lang="ru-RU" dirty="0" smtClean="0"/>
              <a:t>пишу </a:t>
            </a:r>
            <a:endParaRPr lang="ru-RU" dirty="0"/>
          </a:p>
        </p:txBody>
      </p:sp>
      <p:pic>
        <p:nvPicPr>
          <p:cNvPr id="4" name="Содержимое 3" descr="жанры биография N1qFPzvg9h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204864"/>
            <a:ext cx="6048672" cy="36004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426512"/>
          </a:xfrm>
        </p:spPr>
        <p:txBody>
          <a:bodyPr/>
          <a:lstStyle/>
          <a:p>
            <a:pPr lvl="0"/>
            <a:r>
              <a:rPr lang="ru-RU" dirty="0" smtClean="0"/>
              <a:t>Фильм</a:t>
            </a:r>
            <a:r>
              <a:rPr lang="ru-RU" dirty="0" smtClean="0"/>
              <a:t>, длина которого не превышает </a:t>
            </a:r>
            <a:r>
              <a:rPr lang="ru-RU" dirty="0" smtClean="0"/>
              <a:t>в </a:t>
            </a:r>
            <a:r>
              <a:rPr lang="ru-RU" dirty="0" smtClean="0"/>
              <a:t>среднем 10-20 </a:t>
            </a:r>
            <a:r>
              <a:rPr lang="ru-RU" dirty="0" smtClean="0"/>
              <a:t>минут, </a:t>
            </a:r>
            <a:r>
              <a:rPr lang="ru-RU" dirty="0" smtClean="0"/>
              <a:t>а сюжет не ограничен никакими рамками. Большинство режиссеров начинают именно с </a:t>
            </a:r>
            <a:r>
              <a:rPr lang="ru-RU" dirty="0" smtClean="0"/>
              <a:t>таких </a:t>
            </a:r>
            <a:r>
              <a:rPr lang="ru-RU" dirty="0" smtClean="0"/>
              <a:t>из-за сравнительно низких, в отличие от полнометражного фильма, денежных затрат на производство.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Короткометражный </a:t>
            </a:r>
            <a:r>
              <a:rPr lang="ru-RU" dirty="0" smtClean="0"/>
              <a:t>от </a:t>
            </a:r>
            <a:r>
              <a:rPr lang="ru-RU" dirty="0" smtClean="0"/>
              <a:t>фр. </a:t>
            </a:r>
            <a:r>
              <a:rPr lang="ru-RU" dirty="0" err="1" smtClean="0"/>
              <a:t>court</a:t>
            </a:r>
            <a:r>
              <a:rPr lang="ru-RU" dirty="0" smtClean="0"/>
              <a:t> </a:t>
            </a:r>
            <a:r>
              <a:rPr lang="ru-RU" dirty="0" err="1" smtClean="0"/>
              <a:t>métrage</a:t>
            </a:r>
            <a:r>
              <a:rPr lang="ru-RU" dirty="0" smtClean="0"/>
              <a:t> - короткий </a:t>
            </a:r>
            <a:r>
              <a:rPr lang="ru-RU" dirty="0" smtClean="0"/>
              <a:t>метр </a:t>
            </a:r>
            <a:endParaRPr lang="ru-RU" dirty="0"/>
          </a:p>
        </p:txBody>
      </p:sp>
      <p:pic>
        <p:nvPicPr>
          <p:cNvPr id="8" name="Содержимое 7" descr="жанры киностудия unname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2276871"/>
            <a:ext cx="6984776" cy="417790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Используемые Интернет- сервисы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3562416"/>
          </a:xfrm>
        </p:spPr>
        <p:txBody>
          <a:bodyPr/>
          <a:lstStyle/>
          <a:p>
            <a:r>
              <a:rPr lang="en-US" dirty="0" smtClean="0"/>
              <a:t>Castlots.org</a:t>
            </a:r>
            <a:r>
              <a:rPr lang="ru-RU" dirty="0" smtClean="0"/>
              <a:t>- </a:t>
            </a:r>
            <a:r>
              <a:rPr lang="ru-RU" dirty="0" err="1" smtClean="0"/>
              <a:t>онлайн</a:t>
            </a:r>
            <a:r>
              <a:rPr lang="ru-RU" dirty="0" smtClean="0"/>
              <a:t> генераторы</a:t>
            </a:r>
            <a:r>
              <a:rPr lang="en-US" dirty="0" smtClean="0"/>
              <a:t> 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 </a:t>
            </a:r>
            <a:r>
              <a:rPr lang="ru-RU" dirty="0" smtClean="0"/>
              <a:t>Полный список жанров </a:t>
            </a:r>
            <a:r>
              <a:rPr lang="ru-RU" dirty="0" smtClean="0"/>
              <a:t>фильмов  </a:t>
            </a:r>
            <a:r>
              <a:rPr lang="ru-RU" dirty="0" err="1" smtClean="0">
                <a:hlinkClick r:id="rId2"/>
              </a:rPr>
              <a:t>блог</a:t>
            </a:r>
            <a:r>
              <a:rPr lang="ru-RU" dirty="0" smtClean="0"/>
              <a:t>  </a:t>
            </a:r>
            <a:r>
              <a:rPr lang="ru-RU" u="sng" dirty="0" smtClean="0">
                <a:hlinkClick r:id="rId3"/>
              </a:rPr>
              <a:t>жанры </a:t>
            </a:r>
            <a:r>
              <a:rPr lang="ru-RU" dirty="0" smtClean="0">
                <a:hlinkClick r:id="rId3"/>
              </a:rPr>
              <a:t>фильмов</a:t>
            </a:r>
            <a:r>
              <a:rPr lang="ru-RU" dirty="0" smtClean="0"/>
              <a:t>  2014 г. Режим доступа: </a:t>
            </a:r>
            <a:r>
              <a:rPr lang="en-US" dirty="0" smtClean="0">
                <a:hlinkClick r:id="rId3"/>
              </a:rPr>
              <a:t>https://castlots.org/blog/zhanry-filmov</a:t>
            </a:r>
            <a:r>
              <a:rPr lang="en-US" dirty="0" smtClean="0">
                <a:hlinkClick r:id="rId3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Очень </a:t>
            </a:r>
            <a:r>
              <a:rPr lang="ru-RU" dirty="0" smtClean="0"/>
              <a:t>распространенный жанр кинематографа, в котором большое внимание уделяется </a:t>
            </a:r>
            <a:r>
              <a:rPr lang="ru-RU" dirty="0" smtClean="0"/>
              <a:t>дракам</a:t>
            </a:r>
            <a:r>
              <a:rPr lang="ru-RU" dirty="0" smtClean="0"/>
              <a:t>, перестрелкам, погоням, спецэффектам. Сюжет </a:t>
            </a:r>
            <a:r>
              <a:rPr lang="ru-RU" dirty="0" smtClean="0"/>
              <a:t>здесь весьма </a:t>
            </a:r>
            <a:r>
              <a:rPr lang="ru-RU" dirty="0" smtClean="0"/>
              <a:t>прост: как правило, главный положительный герой борется со злом и, в итоге, ликвидирует отрицательных персонажей.</a:t>
            </a: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Боевик или </a:t>
            </a:r>
            <a:r>
              <a:rPr lang="ru-RU" dirty="0" err="1" smtClean="0"/>
              <a:t>экшн-фильм</a:t>
            </a:r>
            <a:r>
              <a:rPr lang="ru-RU" dirty="0" smtClean="0"/>
              <a:t> </a:t>
            </a:r>
            <a:r>
              <a:rPr lang="ru-RU" dirty="0" smtClean="0"/>
              <a:t>от англ</a:t>
            </a:r>
            <a:r>
              <a:rPr lang="ru-RU" dirty="0" smtClean="0"/>
              <a:t>. </a:t>
            </a:r>
            <a:r>
              <a:rPr lang="ru-RU" dirty="0" err="1" smtClean="0"/>
              <a:t>action</a:t>
            </a:r>
            <a:r>
              <a:rPr lang="ru-RU" dirty="0" smtClean="0"/>
              <a:t> </a:t>
            </a:r>
            <a:r>
              <a:rPr lang="ru-RU" dirty="0" err="1" smtClean="0"/>
              <a:t>movie</a:t>
            </a:r>
            <a:r>
              <a:rPr lang="ru-RU" dirty="0" smtClean="0"/>
              <a:t> — фильм </a:t>
            </a:r>
            <a:r>
              <a:rPr lang="ru-RU" dirty="0" smtClean="0"/>
              <a:t>действия </a:t>
            </a:r>
            <a:endParaRPr lang="ru-RU" dirty="0"/>
          </a:p>
        </p:txBody>
      </p:sp>
      <p:pic>
        <p:nvPicPr>
          <p:cNvPr id="4" name="Содержимое 3" descr="жанры боевик 870bf5cc84122bb45d5d7cf9a2bcfab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88840"/>
            <a:ext cx="6696744" cy="4176464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Фильмы </a:t>
            </a:r>
            <a:r>
              <a:rPr lang="ru-RU" dirty="0" smtClean="0"/>
              <a:t>данного жанра предполагают наличие загадочного происшествия </a:t>
            </a:r>
            <a:r>
              <a:rPr lang="ru-RU" dirty="0" smtClean="0"/>
              <a:t>обычно преступления, </a:t>
            </a:r>
            <a:r>
              <a:rPr lang="ru-RU" dirty="0" smtClean="0"/>
              <a:t>и последующую его разгадку </a:t>
            </a:r>
            <a:r>
              <a:rPr lang="ru-RU" dirty="0" smtClean="0"/>
              <a:t>- расследование.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Детектив </a:t>
            </a:r>
            <a:r>
              <a:rPr lang="ru-RU" dirty="0" smtClean="0"/>
              <a:t>от </a:t>
            </a:r>
            <a:r>
              <a:rPr lang="ru-RU" dirty="0" smtClean="0"/>
              <a:t>лат. </a:t>
            </a:r>
            <a:r>
              <a:rPr lang="ru-RU" dirty="0" err="1" smtClean="0"/>
              <a:t>detego</a:t>
            </a:r>
            <a:r>
              <a:rPr lang="ru-RU" dirty="0" smtClean="0"/>
              <a:t> — раскрываю, </a:t>
            </a:r>
            <a:r>
              <a:rPr lang="ru-RU" dirty="0" smtClean="0"/>
              <a:t>разоблачаю </a:t>
            </a:r>
            <a:endParaRPr lang="ru-RU" dirty="0"/>
          </a:p>
        </p:txBody>
      </p:sp>
      <p:pic>
        <p:nvPicPr>
          <p:cNvPr id="4" name="Содержимое 3" descr="жанры детектив In3KOc9ktU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700808"/>
            <a:ext cx="6624736" cy="4572000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Угадай жанр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Жанр своеобразно </a:t>
            </a:r>
            <a:r>
              <a:rPr lang="ru-RU" dirty="0" smtClean="0"/>
              <a:t>изображающий, чаще всего, частную жизнь человека и его социальные конфликты. Особое внимание уделяется общечеловеческим противоречиям, реализующимся в поведении и поступках определенных героев</a:t>
            </a:r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Драма – жанр кино, </a:t>
            </a:r>
            <a:endParaRPr lang="ru-RU" dirty="0"/>
          </a:p>
        </p:txBody>
      </p:sp>
      <p:pic>
        <p:nvPicPr>
          <p:cNvPr id="4" name="Содержимое 3" descr="жанры sK4ON9fzA4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882775"/>
            <a:ext cx="6264696" cy="4138513"/>
          </a:xfr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168</TotalTime>
  <Words>568</Words>
  <Application>Microsoft Office PowerPoint</Application>
  <PresentationFormat>Экран (4:3)</PresentationFormat>
  <Paragraphs>53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Яркая</vt:lpstr>
      <vt:lpstr> Тест: «Многообразие жанров кино»</vt:lpstr>
      <vt:lpstr>Угадай жанр</vt:lpstr>
      <vt:lpstr>Биографический от греч. Biographia, bios - жизнь и graphō - пишу </vt:lpstr>
      <vt:lpstr>Угадай жанр</vt:lpstr>
      <vt:lpstr>Боевик или экшн-фильм от англ. action movie — фильм действия </vt:lpstr>
      <vt:lpstr>Угадай жанр</vt:lpstr>
      <vt:lpstr>Детектив от лат. detego — раскрываю, разоблачаю </vt:lpstr>
      <vt:lpstr>Угадай жанр</vt:lpstr>
      <vt:lpstr>Драма – жанр кино, </vt:lpstr>
      <vt:lpstr>Угадай жанр</vt:lpstr>
      <vt:lpstr>Вестерн  от англ. western — западный</vt:lpstr>
      <vt:lpstr>Угадай жанр</vt:lpstr>
      <vt:lpstr>Комедия – основной жанр киноискусства наравне с ужасами, фантастикой и драмой. </vt:lpstr>
      <vt:lpstr>Угадай жанр</vt:lpstr>
      <vt:lpstr>Военные – исторические художественные фильмы</vt:lpstr>
      <vt:lpstr>Назови жанр</vt:lpstr>
      <vt:lpstr> Фантастика – жанр кинематографа, показывающий физические, материальные, но до сих пор не обнаруженные явления. </vt:lpstr>
      <vt:lpstr>Угадай  жанр</vt:lpstr>
      <vt:lpstr>Триллер от англ. thrill — трепет, волнение </vt:lpstr>
      <vt:lpstr>Угадай жанр</vt:lpstr>
      <vt:lpstr>Приключения – развлекательный жанр кино</vt:lpstr>
      <vt:lpstr>Угадай жанр </vt:lpstr>
      <vt:lpstr>Семейный – фильм</vt:lpstr>
      <vt:lpstr>Угадай  жанр </vt:lpstr>
      <vt:lpstr>Музыкальный (не путать с театральным жанром мюзикл) –дополняют сюжет. </vt:lpstr>
      <vt:lpstr>Угадай жанр </vt:lpstr>
      <vt:lpstr>Мультфильм, от слияния лат. multiplicatio — умножение и англ. film — плёнка </vt:lpstr>
      <vt:lpstr>Угадай  жанр</vt:lpstr>
      <vt:lpstr>  Фэнтези от англ. fantasy — фантазия – изначально литературный жанр</vt:lpstr>
      <vt:lpstr>Угадай жанр </vt:lpstr>
      <vt:lpstr>  Короткометражный от фр. court métrage - короткий метр </vt:lpstr>
      <vt:lpstr>Используемые Интернет- сервисы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Угадай  какой жанр</dc:title>
  <dc:creator>Lenovo</dc:creator>
  <cp:lastModifiedBy>Lenovo</cp:lastModifiedBy>
  <cp:revision>24</cp:revision>
  <dcterms:created xsi:type="dcterms:W3CDTF">2021-01-26T11:32:37Z</dcterms:created>
  <dcterms:modified xsi:type="dcterms:W3CDTF">2021-01-26T14:21:20Z</dcterms:modified>
</cp:coreProperties>
</file>