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8" r:id="rId12"/>
    <p:sldId id="269" r:id="rId13"/>
    <p:sldId id="270" r:id="rId14"/>
    <p:sldId id="264" r:id="rId15"/>
    <p:sldId id="271" r:id="rId16"/>
    <p:sldId id="272" r:id="rId17"/>
    <p:sldId id="273" r:id="rId18"/>
    <p:sldId id="27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3399"/>
    <a:srgbClr val="9900FF"/>
    <a:srgbClr val="00CC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60"/>
  </p:normalViewPr>
  <p:slideViewPr>
    <p:cSldViewPr>
      <p:cViewPr varScale="1">
        <p:scale>
          <a:sx n="67" d="100"/>
          <a:sy n="67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0;&#1091;&#1087;&#1088;&#1080;&#1081;\&#1056;&#1072;&#1073;&#1086;&#1095;&#1080;&#1081;%20&#1089;&#1090;&#1086;&#1083;\&#1052;&#1086;&#1103;%20&#1084;&#1091;&#1079;&#1099;&#1082;&#1072;\&#1080;&#1079;_&#1092;&#1080;&#1083;&#1100;&#1084;&#1072;_&#1052;&#1086;&#1081;_&#1083;&#1072;&#1089;&#1082;&#1086;&#1074;&#1099;&#1081;_&#1080;_&#1085;&#1077;&#1078;&#1085;&#1099;&#1081;_&#1079;&#1074;&#1077;&#1088;&#1100;_-_&#1042;&#1072;&#1083;&#1100;&#1089;_(zvukoff.ru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proshkolu.ru/gofile/1129012-a206787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3071810"/>
            <a:ext cx="5500694" cy="34163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morning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ru-RU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8 Марта – день торжественный, </a:t>
            </a:r>
            <a:br>
              <a:rPr lang="ru-RU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День радости и красоты, </a:t>
            </a:r>
            <a:br>
              <a:rPr lang="ru-RU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всей земле он дарит женщинам</a:t>
            </a:r>
            <a:br>
              <a:rPr lang="ru-RU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Свои улыбки и цветы.</a:t>
            </a:r>
          </a:p>
        </p:txBody>
      </p:sp>
      <p:pic>
        <p:nvPicPr>
          <p:cNvPr id="5" name="Рисунок 4" descr="1081055-d3d6b56234a08c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5076205" cy="3576618"/>
          </a:xfrm>
          <a:prstGeom prst="rect">
            <a:avLst/>
          </a:prstGeom>
        </p:spPr>
      </p:pic>
      <p:pic>
        <p:nvPicPr>
          <p:cNvPr id="7" name="из_фильма_Мой_ласковый_и_нежный_зверь_-_Вальс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86842" y="6429396"/>
            <a:ext cx="161924" cy="161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522603_fc233762b4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9802">
            <a:off x="4069850" y="808732"/>
            <a:ext cx="4574055" cy="28689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642918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Пусть невзгоды </a:t>
            </a:r>
          </a:p>
          <a:p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жизни пролетают мимо, </a:t>
            </a:r>
            <a:b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ручей весною пусть играет кровь! </a:t>
            </a:r>
            <a:b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вам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желаю быть всегда 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любимыми, 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любые годы чувствовать любовь.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9934736_175910_352297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357694"/>
            <a:ext cx="1581136" cy="22427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4572000" cy="3816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i="1" dirty="0" smtClean="0"/>
              <a:t>Желаю счастья много-много, </a:t>
            </a:r>
            <a:br>
              <a:rPr lang="ru-RU" sz="2800" i="1" dirty="0" smtClean="0"/>
            </a:br>
            <a:r>
              <a:rPr lang="ru-RU" sz="2800" i="1" dirty="0" smtClean="0"/>
              <a:t>Улыбок радостных букет, </a:t>
            </a:r>
            <a:br>
              <a:rPr lang="ru-RU" sz="2800" i="1" dirty="0" smtClean="0"/>
            </a:br>
            <a:r>
              <a:rPr lang="ru-RU" sz="2800" i="1" dirty="0" smtClean="0"/>
              <a:t>Друзей, здоровых и веселых, </a:t>
            </a:r>
            <a:br>
              <a:rPr lang="ru-RU" sz="2800" i="1" dirty="0" smtClean="0"/>
            </a:br>
            <a:r>
              <a:rPr lang="ru-RU" sz="2800" i="1" dirty="0" smtClean="0"/>
              <a:t>Везенья в жизни, долгих лет, </a:t>
            </a:r>
            <a:br>
              <a:rPr lang="ru-RU" sz="2800" i="1" dirty="0" smtClean="0"/>
            </a:br>
            <a:r>
              <a:rPr lang="ru-RU" sz="2800" i="1" dirty="0" smtClean="0"/>
              <a:t>И чтобы бедам всем назло </a:t>
            </a:r>
            <a:br>
              <a:rPr lang="ru-RU" sz="2800" i="1" dirty="0" smtClean="0"/>
            </a:br>
            <a:r>
              <a:rPr lang="ru-RU" sz="2800" i="1" dirty="0" smtClean="0"/>
              <a:t>Жилось, любилось и везло!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2285992"/>
            <a:ext cx="3571884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С первой капелью, </a:t>
            </a:r>
            <a:br>
              <a:rPr lang="ru-RU" sz="2800" i="1" dirty="0" smtClean="0"/>
            </a:br>
            <a:r>
              <a:rPr lang="ru-RU" sz="2800" i="1" dirty="0" smtClean="0"/>
              <a:t>С последней метелью, </a:t>
            </a:r>
            <a:br>
              <a:rPr lang="ru-RU" sz="2800" i="1" dirty="0" smtClean="0"/>
            </a:br>
            <a:r>
              <a:rPr lang="ru-RU" sz="2800" i="1" dirty="0" smtClean="0"/>
              <a:t>С праздником юной Весны! </a:t>
            </a:r>
            <a:br>
              <a:rPr lang="ru-RU" sz="2800" i="1" dirty="0" smtClean="0"/>
            </a:br>
            <a:r>
              <a:rPr lang="ru-RU" sz="2800" i="1" dirty="0" smtClean="0"/>
              <a:t>Вас</a:t>
            </a:r>
            <a:r>
              <a:rPr lang="ru-RU" sz="2800" i="1" dirty="0" smtClean="0"/>
              <a:t> </a:t>
            </a:r>
            <a:r>
              <a:rPr lang="ru-RU" sz="2800" i="1" dirty="0" smtClean="0"/>
              <a:t>поздравляю, </a:t>
            </a:r>
            <a:br>
              <a:rPr lang="ru-RU" sz="2800" i="1" dirty="0" smtClean="0"/>
            </a:br>
            <a:r>
              <a:rPr lang="ru-RU" sz="2800" i="1" dirty="0" smtClean="0"/>
              <a:t>Сердечно желаю: </a:t>
            </a:r>
            <a:br>
              <a:rPr lang="ru-RU" sz="2800" i="1" dirty="0" smtClean="0"/>
            </a:br>
            <a:r>
              <a:rPr lang="ru-RU" sz="2800" i="1" dirty="0" smtClean="0"/>
              <a:t>Счастья, здоровья, </a:t>
            </a:r>
            <a:br>
              <a:rPr lang="ru-RU" sz="2800" i="1" dirty="0" smtClean="0"/>
            </a:br>
            <a:r>
              <a:rPr lang="ru-RU" sz="2800" i="1" dirty="0" smtClean="0"/>
              <a:t>Удач, красоты! </a:t>
            </a:r>
            <a:endParaRPr lang="ru-RU" sz="2800" i="1" dirty="0"/>
          </a:p>
        </p:txBody>
      </p:sp>
      <p:pic>
        <p:nvPicPr>
          <p:cNvPr id="7" name="Рисунок 6" descr="59934736_175910_352297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14290"/>
            <a:ext cx="1379698" cy="1957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0622224_313cd85e67f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643050"/>
            <a:ext cx="4544330" cy="48910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85723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мартом Вас тающим, </a:t>
            </a:r>
            <a:b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мартом бушующим, </a:t>
            </a:r>
            <a:b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самым ласкающим, </a:t>
            </a:r>
            <a:b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самым волнующим, </a:t>
            </a:r>
            <a:b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Счастья вам прочного, </a:t>
            </a:r>
            <a:b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Счастья сердечного - </a:t>
            </a:r>
            <a:b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Самого доброго, </a:t>
            </a:r>
            <a:b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Самого вечного! 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/>
          <a:srcRect t="4297" r="6054"/>
          <a:stretch>
            <a:fillRect/>
          </a:stretch>
        </p:blipFill>
        <p:spPr>
          <a:xfrm flipH="1">
            <a:off x="214282" y="785794"/>
            <a:ext cx="3817950" cy="583408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14744" y="1785926"/>
            <a:ext cx="5200632" cy="407196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i="1" dirty="0" smtClean="0"/>
              <a:t>С   8 Марта тебя поздравляю, </a:t>
            </a:r>
            <a:br>
              <a:rPr lang="ru-RU" sz="3200" i="1" dirty="0" smtClean="0"/>
            </a:br>
            <a:r>
              <a:rPr lang="ru-RU" sz="3200" i="1" dirty="0" smtClean="0"/>
              <a:t>Извини, что цветов не дарю, </a:t>
            </a:r>
            <a:br>
              <a:rPr lang="ru-RU" sz="3200" i="1" dirty="0" smtClean="0"/>
            </a:br>
            <a:r>
              <a:rPr lang="ru-RU" sz="3200" i="1" dirty="0" smtClean="0"/>
              <a:t>От души тебе счастья желаю </a:t>
            </a:r>
            <a:br>
              <a:rPr lang="ru-RU" sz="3200" i="1" dirty="0" smtClean="0"/>
            </a:br>
            <a:r>
              <a:rPr lang="ru-RU" sz="3200" i="1" dirty="0" smtClean="0"/>
              <a:t>И простую открытку шлю. </a:t>
            </a:r>
            <a:br>
              <a:rPr lang="ru-RU" sz="3200" i="1" dirty="0" smtClean="0"/>
            </a:br>
            <a:r>
              <a:rPr lang="ru-RU" sz="3200" i="1" dirty="0" smtClean="0"/>
              <a:t>В ней все просто и очень красиво, </a:t>
            </a:r>
            <a:br>
              <a:rPr lang="ru-RU" sz="3200" i="1" dirty="0" smtClean="0"/>
            </a:br>
            <a:r>
              <a:rPr lang="ru-RU" sz="3200" i="1" dirty="0" smtClean="0"/>
              <a:t>Теплота моих мыслей и слов, </a:t>
            </a:r>
            <a:br>
              <a:rPr lang="ru-RU" sz="3200" i="1" dirty="0" smtClean="0"/>
            </a:br>
            <a:r>
              <a:rPr lang="ru-RU" sz="3200" i="1" dirty="0" smtClean="0"/>
              <a:t>Я хочу, чтоб жила ты счастливо, </a:t>
            </a:r>
            <a:br>
              <a:rPr lang="ru-RU" sz="3200" i="1" dirty="0" smtClean="0"/>
            </a:br>
            <a:r>
              <a:rPr lang="ru-RU" sz="3200" i="1" dirty="0" smtClean="0"/>
              <a:t>Берегла свою честь и любовь...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07bebfe65c419c07b71383b1f0a6d0.gif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857356" y="4357694"/>
            <a:ext cx="689508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71546"/>
            <a:ext cx="7772400" cy="305277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>Вам пожелания весенние дарю: любви большой, подарков, вечной страсти, и чтобы слово нежное «люблю» - не только в праздник слышать, но и в дни ненастья! С праздником вас, мои очаровательные, С Женским Днем 8 марта!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marta_37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7931183" cy="6091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52175-df8604b463107b4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714488"/>
            <a:ext cx="4214842" cy="4714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4714908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Мир полный сказочных цветов,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Примите в этот день весенний!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Мир с дивным шорохом ветров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Примите в этот день весенний!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Мир с чудной песнью соловья.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Мир с звонким голосом ручья.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Мир с песней мартовской капели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Примите в этот день весенний!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з названия">
            <a:hlinkClick r:id="rId2" tooltip="Без названия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5107026" cy="32861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7554" y="3714752"/>
            <a:ext cx="50720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Пусть первый подснежник</a:t>
            </a:r>
            <a:br>
              <a:rPr lang="ru-RU" sz="2400" b="1" i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Подарит Вам нежность!</a:t>
            </a:r>
            <a:br>
              <a:rPr lang="ru-RU" sz="2400" b="1" i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Весеннее солнце подарит тепло!</a:t>
            </a:r>
            <a:br>
              <a:rPr lang="ru-RU" sz="2400" b="1" i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мартовский ветер подарит надежду,</a:t>
            </a:r>
            <a:br>
              <a:rPr lang="ru-RU" sz="2400" b="1" i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счастье, и радость, и только добро!</a:t>
            </a:r>
            <a:endParaRPr lang="ru-RU" sz="2400" b="1" i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jnie-tsvetochki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357982"/>
          </a:xfrm>
          <a:prstGeom prst="rect">
            <a:avLst/>
          </a:prstGeom>
        </p:spPr>
      </p:pic>
      <p:pic>
        <p:nvPicPr>
          <p:cNvPr id="6" name="Рисунок 5" descr="eight200.jpg"/>
          <p:cNvPicPr>
            <a:picLocks noChangeAspect="1"/>
          </p:cNvPicPr>
          <p:nvPr/>
        </p:nvPicPr>
        <p:blipFill>
          <a:blip r:embed="rId3"/>
          <a:srcRect l="1471" t="1471" r="2941" b="1470"/>
          <a:stretch>
            <a:fillRect/>
          </a:stretch>
        </p:blipFill>
        <p:spPr>
          <a:xfrm>
            <a:off x="500034" y="1142984"/>
            <a:ext cx="4643470" cy="4714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0066FF">
                <a:alpha val="60000"/>
              </a:srgb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82725_9bbed54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786050" y="642918"/>
            <a:ext cx="5638231" cy="5362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500034" y="6143644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66FF"/>
                </a:solidFill>
              </a:rPr>
              <a:t>В подарок от  внучки и дочки Насти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52400ccdf23210164b3aa3f247a7f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7858">
            <a:off x="629691" y="2372262"/>
            <a:ext cx="2528300" cy="36909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8926" y="928670"/>
            <a:ext cx="5929338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i="1" cap="all" dirty="0">
                <a:ln/>
                <a:solidFill>
                  <a:srgbClr val="0066FF"/>
                </a:solidFill>
                <a:effectLst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  <a:t>Очень бабушку мою –</a:t>
            </a:r>
            <a:br>
              <a:rPr lang="ru-RU" sz="3200" b="1" i="1" cap="all" dirty="0">
                <a:ln/>
                <a:solidFill>
                  <a:srgbClr val="0066FF"/>
                </a:solidFill>
                <a:effectLst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</a:br>
            <a:r>
              <a:rPr lang="ru-RU" sz="3200" b="1" i="1" cap="all" dirty="0">
                <a:ln/>
                <a:solidFill>
                  <a:srgbClr val="0066FF"/>
                </a:solidFill>
                <a:effectLst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  <a:t>Маму мамину люблю!</a:t>
            </a:r>
            <a:br>
              <a:rPr lang="ru-RU" sz="3200" b="1" i="1" cap="all" dirty="0">
                <a:ln/>
                <a:solidFill>
                  <a:srgbClr val="0066FF"/>
                </a:solidFill>
                <a:effectLst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</a:br>
            <a:r>
              <a:rPr lang="ru-RU" sz="3200" b="1" i="1" cap="all" dirty="0">
                <a:ln/>
                <a:solidFill>
                  <a:srgbClr val="0066FF"/>
                </a:solidFill>
                <a:effectLst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  <a:t>У неё морщинок много, </a:t>
            </a:r>
            <a:br>
              <a:rPr lang="ru-RU" sz="3200" b="1" i="1" cap="all" dirty="0">
                <a:ln/>
                <a:solidFill>
                  <a:srgbClr val="0066FF"/>
                </a:solidFill>
                <a:effectLst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</a:br>
            <a:r>
              <a:rPr lang="ru-RU" sz="3200" b="1" i="1" cap="all" dirty="0">
                <a:ln/>
                <a:solidFill>
                  <a:srgbClr val="0066FF"/>
                </a:solidFill>
                <a:effectLst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  <a:t>А на лбу – седая прядь. </a:t>
            </a:r>
            <a:br>
              <a:rPr lang="ru-RU" sz="3200" b="1" i="1" cap="all" dirty="0">
                <a:ln/>
                <a:solidFill>
                  <a:srgbClr val="0066FF"/>
                </a:solidFill>
                <a:effectLst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</a:br>
            <a:r>
              <a:rPr lang="ru-RU" sz="3200" b="1" i="1" cap="all" dirty="0">
                <a:ln/>
                <a:solidFill>
                  <a:srgbClr val="0066FF"/>
                </a:solidFill>
                <a:effectLst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  <a:t>Так и хочется потрогать,</a:t>
            </a:r>
            <a:br>
              <a:rPr lang="ru-RU" sz="3200" b="1" i="1" cap="all" dirty="0">
                <a:ln/>
                <a:solidFill>
                  <a:srgbClr val="0066FF"/>
                </a:solidFill>
                <a:effectLst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</a:br>
            <a:r>
              <a:rPr lang="ru-RU" sz="3200" b="1" i="1" cap="all" dirty="0">
                <a:ln/>
                <a:solidFill>
                  <a:srgbClr val="0066FF"/>
                </a:solidFill>
                <a:effectLst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  <a:t>А потом поцеловать</a:t>
            </a:r>
            <a:r>
              <a:rPr lang="ru-RU" sz="3200" b="1" i="1" cap="all" dirty="0">
                <a:ln/>
                <a:solidFill>
                  <a:srgbClr val="00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2"/>
          <a:srcRect l="3519" t="3559" b="2093"/>
          <a:stretch>
            <a:fillRect/>
          </a:stretch>
        </p:blipFill>
        <p:spPr>
          <a:xfrm rot="219233">
            <a:off x="358846" y="1891946"/>
            <a:ext cx="3475475" cy="4647689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357686" y="714356"/>
          <a:ext cx="4357718" cy="46634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57718"/>
              </a:tblGrid>
              <a:tr h="210345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marL="0" marR="0" marT="0" marB="0"/>
                </a:tc>
              </a:tr>
              <a:tr h="3575869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333399"/>
                          </a:solidFill>
                        </a:rPr>
                        <a:t>Жизнь, словно воплощенная мечта:</a:t>
                      </a:r>
                      <a:br>
                        <a:rPr lang="ru-RU" sz="2400" b="1" i="1" dirty="0" smtClean="0">
                          <a:solidFill>
                            <a:srgbClr val="333399"/>
                          </a:solidFill>
                        </a:rPr>
                      </a:br>
                      <a:r>
                        <a:rPr lang="ru-RU" sz="2400" b="1" i="1" dirty="0" smtClean="0">
                          <a:solidFill>
                            <a:srgbClr val="333399"/>
                          </a:solidFill>
                        </a:rPr>
                        <a:t>Все есть в тебе - и ум и красота!</a:t>
                      </a:r>
                      <a:br>
                        <a:rPr lang="ru-RU" sz="2400" b="1" i="1" dirty="0" smtClean="0">
                          <a:solidFill>
                            <a:srgbClr val="333399"/>
                          </a:solidFill>
                        </a:rPr>
                      </a:br>
                      <a:r>
                        <a:rPr lang="ru-RU" sz="2400" b="1" i="1" dirty="0" smtClean="0">
                          <a:solidFill>
                            <a:srgbClr val="333399"/>
                          </a:solidFill>
                        </a:rPr>
                        <a:t>И я желаю, чтоб спокойна и светла</a:t>
                      </a:r>
                      <a:br>
                        <a:rPr lang="ru-RU" sz="2400" b="1" i="1" dirty="0" smtClean="0">
                          <a:solidFill>
                            <a:srgbClr val="333399"/>
                          </a:solidFill>
                        </a:rPr>
                      </a:br>
                      <a:r>
                        <a:rPr lang="ru-RU" sz="2400" b="1" i="1" dirty="0" smtClean="0">
                          <a:solidFill>
                            <a:srgbClr val="333399"/>
                          </a:solidFill>
                        </a:rPr>
                        <a:t>Тебя дорога к счастью привела,</a:t>
                      </a:r>
                      <a:br>
                        <a:rPr lang="ru-RU" sz="2400" b="1" i="1" dirty="0" smtClean="0">
                          <a:solidFill>
                            <a:srgbClr val="333399"/>
                          </a:solidFill>
                        </a:rPr>
                      </a:br>
                      <a:r>
                        <a:rPr lang="ru-RU" sz="2400" b="1" i="1" dirty="0" smtClean="0">
                          <a:solidFill>
                            <a:srgbClr val="333399"/>
                          </a:solidFill>
                        </a:rPr>
                        <a:t>Чтобы судьба удачу подарила,</a:t>
                      </a:r>
                      <a:br>
                        <a:rPr lang="ru-RU" sz="2400" b="1" i="1" dirty="0" smtClean="0">
                          <a:solidFill>
                            <a:srgbClr val="333399"/>
                          </a:solidFill>
                        </a:rPr>
                      </a:br>
                      <a:r>
                        <a:rPr lang="ru-RU" sz="2400" b="1" i="1" dirty="0" smtClean="0">
                          <a:solidFill>
                            <a:srgbClr val="333399"/>
                          </a:solidFill>
                        </a:rPr>
                        <a:t>Чтоб вечная весна в душе царила.</a:t>
                      </a:r>
                      <a:endParaRPr lang="ru-RU" sz="2400" b="1" i="1" dirty="0">
                        <a:solidFill>
                          <a:srgbClr val="333399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28926" y="214290"/>
            <a:ext cx="5857884" cy="282893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Скоро праздник... Поздравляю! И от всей души желаю: быть прекрасней всех богинь, чтоб слагать любовный гимн в вашу честь не уставали, - всё дарили, всё давали; чтоб, являясь на порог, все несли добра пирог! </a:t>
            </a:r>
          </a:p>
        </p:txBody>
      </p:sp>
      <p:pic>
        <p:nvPicPr>
          <p:cNvPr id="5" name="Рисунок 4" descr="Поздравляю!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428596" y="1785926"/>
            <a:ext cx="2857500" cy="467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621939_babush8minn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857224" y="571480"/>
            <a:ext cx="7539731" cy="5743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_____________44_4899edafb7b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4"/>
            <a:ext cx="4257675" cy="4429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571480"/>
            <a:ext cx="70723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333399"/>
                </a:solidFill>
                <a:latin typeface="Arial Narrow" pitchFamily="34" charset="0"/>
              </a:rPr>
              <a:t>Те, кто превозносит женщин, знают их недостаточно; те, кто ругает -  не знает их совсем.</a:t>
            </a:r>
          </a:p>
          <a:p>
            <a:pPr algn="ctr"/>
            <a:r>
              <a:rPr lang="ru-RU" sz="3200" i="1" dirty="0" smtClean="0">
                <a:solidFill>
                  <a:srgbClr val="333399"/>
                </a:solidFill>
                <a:latin typeface="Arial Narrow" pitchFamily="34" charset="0"/>
              </a:rPr>
              <a:t>                                              Г.Пиго-Лебрен</a:t>
            </a:r>
            <a:r>
              <a:rPr lang="ru-RU" sz="3200" b="1" i="1" dirty="0" smtClean="0">
                <a:solidFill>
                  <a:srgbClr val="333399"/>
                </a:solidFill>
                <a:latin typeface="Arial Narrow" pitchFamily="34" charset="0"/>
              </a:rPr>
              <a:t> </a:t>
            </a:r>
            <a:endParaRPr lang="ru-RU" sz="3200" b="1" dirty="0">
              <a:solidFill>
                <a:srgbClr val="33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bc6e1bc2f9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405231" cy="59340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0d9174a4e3edb92e4b398134a4f7422.jpg"/>
          <p:cNvPicPr>
            <a:picLocks noChangeAspect="1"/>
          </p:cNvPicPr>
          <p:nvPr/>
        </p:nvPicPr>
        <p:blipFill>
          <a:blip r:embed="rId2"/>
          <a:srcRect l="500" r="3500" b="5374"/>
          <a:stretch>
            <a:fillRect/>
          </a:stretch>
        </p:blipFill>
        <p:spPr>
          <a:xfrm>
            <a:off x="357158" y="1643050"/>
            <a:ext cx="4572032" cy="46958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Содержимое 3" descr="196802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bright="-10000"/>
          </a:blip>
          <a:srcRect b="5053"/>
          <a:stretch>
            <a:fillRect/>
          </a:stretch>
        </p:blipFill>
        <p:spPr>
          <a:xfrm>
            <a:off x="4071934" y="857232"/>
            <a:ext cx="3966551" cy="57062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8c89fc81546t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10000"/>
          </a:blip>
          <a:srcRect l="1938" b="6406"/>
          <a:stretch>
            <a:fillRect/>
          </a:stretch>
        </p:blipFill>
        <p:spPr>
          <a:xfrm>
            <a:off x="6786578" y="3786190"/>
            <a:ext cx="2152463" cy="27650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785794"/>
            <a:ext cx="6858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неразгаданная тайна, </a:t>
            </a:r>
            <a:b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Святая прелесть дышит в ней. </a:t>
            </a:r>
            <a:b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смотрим с добрым ожиданьем </a:t>
            </a:r>
            <a:b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Hа тихий свет ее очей. </a:t>
            </a:r>
            <a:b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Земное ль в ней очарованье, </a:t>
            </a:r>
            <a:b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Иль неземная благодать? </a:t>
            </a:r>
            <a:b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Душа открылась ей признаньем, </a:t>
            </a:r>
            <a:b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сердце рвется обожать 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</TotalTime>
  <Words>167</Words>
  <PresentationFormat>Экран (4:3)</PresentationFormat>
  <Paragraphs>22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WIN7XP</cp:lastModifiedBy>
  <cp:revision>19</cp:revision>
  <dcterms:modified xsi:type="dcterms:W3CDTF">2011-03-07T13:27:07Z</dcterms:modified>
</cp:coreProperties>
</file>