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voilen.ru/docs/image/aHR0cDovL25lZWQ0c29mdC5ydS91cGxvYWRzL3RhZ2luYXRvci9Ob3YtMjAxMi9mb255LWRseWEtcHJlemVudGFjaWouanBn" TargetMode="External"/><Relationship Id="rId2" Type="http://schemas.openxmlformats.org/officeDocument/2006/relationships/hyperlink" Target="http://skazki-raskraski.info/coloring/babochka-na-golove-shhenka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7160840" cy="3888432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 smtClean="0">
                <a:solidFill>
                  <a:srgbClr val="002060"/>
                </a:solidFill>
                <a:latin typeface="Monotype Corsiva" pitchFamily="66" charset="0"/>
              </a:rPr>
              <a:t>Интерактивный тренажёр-раскраска </a:t>
            </a:r>
            <a:br>
              <a:rPr lang="ru-RU" sz="35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500" b="1" dirty="0" smtClean="0">
                <a:solidFill>
                  <a:srgbClr val="002060"/>
                </a:solidFill>
                <a:latin typeface="Monotype Corsiva" pitchFamily="66" charset="0"/>
              </a:rPr>
              <a:t>по теме  «Единицы длины, массы, времени»  </a:t>
            </a:r>
          </a:p>
          <a:p>
            <a:r>
              <a:rPr lang="ru-RU" sz="3500" b="1" dirty="0" smtClean="0">
                <a:solidFill>
                  <a:srgbClr val="002060"/>
                </a:solidFill>
                <a:latin typeface="Monotype Corsiva" pitchFamily="66" charset="0"/>
              </a:rPr>
              <a:t> «Щенок»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  <a:t>Математика,  4 класс.</a:t>
            </a:r>
          </a:p>
          <a:p>
            <a:endParaRPr lang="ru-RU" sz="1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Гусева Наталья Николаевна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начальных классов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МБОУ «</a:t>
            </a:r>
            <a:r>
              <a:rPr lang="ru-RU" sz="2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Жердевская</a:t>
            </a: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СОШ»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 г.</a:t>
            </a:r>
            <a:endParaRPr lang="ru-RU" sz="2600" dirty="0" smtClean="0"/>
          </a:p>
          <a:p>
            <a:endParaRPr lang="ru-RU" dirty="0"/>
          </a:p>
        </p:txBody>
      </p:sp>
      <p:pic>
        <p:nvPicPr>
          <p:cNvPr id="4" name="Picture 2" descr="E:\Конкурс раскрасок\shapka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7087467" cy="1169169"/>
          </a:xfrm>
          <a:prstGeom prst="rect">
            <a:avLst/>
          </a:prstGeom>
          <a:noFill/>
        </p:spPr>
      </p:pic>
      <p:pic>
        <p:nvPicPr>
          <p:cNvPr id="5" name="Picture 3" descr="E:\Конкурс раскрасок\risunok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1410870" cy="1828800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56376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268760"/>
            <a:ext cx="4834880" cy="216024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6м 9дм =     дм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1"/>
            <a:ext cx="3600400" cy="4320480"/>
          </a:xfrm>
        </p:spPr>
      </p:pic>
      <p:sp>
        <p:nvSpPr>
          <p:cNvPr id="5" name="Блок-схема: альтернативный процесс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92080" y="342900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69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Блок-схема: альтернативный процесс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5292080" y="486916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609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268760"/>
            <a:ext cx="4834880" cy="216024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3суток =       ч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1"/>
            <a:ext cx="3600400" cy="4320480"/>
          </a:xfrm>
        </p:spPr>
      </p:pic>
      <p:sp>
        <p:nvSpPr>
          <p:cNvPr id="5" name="Блок-схема: альтернативный процесс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92080" y="342900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36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Блок-схема: альтернативный процесс 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92080" y="486916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72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268760"/>
            <a:ext cx="4834880" cy="216024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6т 5ц =      кг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1"/>
            <a:ext cx="3600400" cy="4320480"/>
          </a:xfrm>
        </p:spPr>
      </p:pic>
      <p:sp>
        <p:nvSpPr>
          <p:cNvPr id="5" name="Блок-схема: альтернативный процесс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92080" y="342900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6500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Блок-схема: альтернативный процесс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5292080" y="486916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650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268760"/>
            <a:ext cx="5040560" cy="216024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28 дней =    недель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1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1"/>
            <a:ext cx="3600400" cy="4320480"/>
          </a:xfrm>
        </p:spPr>
      </p:pic>
      <p:sp>
        <p:nvSpPr>
          <p:cNvPr id="5" name="Блок-схема: альтернативный процесс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92080" y="342900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Блок-схема: альтернативный процесс 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92080" y="486916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50405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1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060849"/>
            <a:ext cx="3497335" cy="4248472"/>
          </a:xfrm>
        </p:spPr>
      </p:pic>
      <p:sp>
        <p:nvSpPr>
          <p:cNvPr id="5" name="Стрелка вправо 4"/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hlinkClick r:id="" action="ppaction://hlinkshowjump?jump=endshow"/>
              </a:rPr>
              <a:t>конец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251520" y="6237312"/>
            <a:ext cx="108012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начало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Интернет – ресурсы</a:t>
            </a:r>
          </a:p>
          <a:p>
            <a:pPr>
              <a:buNone/>
            </a:pPr>
            <a:r>
              <a:rPr lang="ru-RU" sz="2800" u="sng" dirty="0" smtClean="0">
                <a:hlinkClick r:id="rId2"/>
              </a:rPr>
              <a:t> http://skazki-raskraski.info/coloring/babochka-na-golove-shhenka/</a:t>
            </a:r>
            <a:r>
              <a:rPr lang="ru-RU" sz="2800" u="sng" dirty="0" smtClean="0"/>
              <a:t>  </a:t>
            </a:r>
            <a:r>
              <a:rPr lang="ru-RU" sz="2800" dirty="0" smtClean="0"/>
              <a:t>  - картинка щенок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Голубь В.Т. Зачётная тетрадь. Тематический контроль знаний учащихся. Математика 4 класс (1-4). Практическое пособие для начальной школы. – Воронеж, 2006.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hlinkClick r:id="rId3"/>
              </a:rPr>
              <a:t>http://tvoilen.ru/docs/image/aHR0cDovL25lZWQ0c29mdC5ydS91cGxvYWRzL3RhZ2luYXRvci9Ob3YtMjAxMi9mb255LWRseWEtcHJlemVudGFjaWouanBn</a:t>
            </a:r>
            <a:r>
              <a:rPr lang="ru-RU" sz="2400" dirty="0" smtClean="0"/>
              <a:t>   фон</a:t>
            </a:r>
          </a:p>
          <a:p>
            <a:pPr>
              <a:buNone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трелка вверх 3">
            <a:hlinkClick r:id="rId4" action="ppaction://hlinksldjump"/>
          </p:cNvPr>
          <p:cNvSpPr/>
          <p:nvPr/>
        </p:nvSpPr>
        <p:spPr>
          <a:xfrm>
            <a:off x="6444208" y="558924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54013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Дорогой друг!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Внимательно прочитай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задание и   выбери правильный ответ.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Если ты ответишь правильно,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то перейдёшь к следующему заданию</a:t>
            </a:r>
            <a:r>
              <a:rPr lang="ru-RU" b="1" dirty="0" smtClean="0">
                <a:solidFill>
                  <a:srgbClr val="1909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Желаю удачи!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812360" y="6237312"/>
            <a:ext cx="11224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>
            <a:hlinkClick r:id="" action="ppaction://hlinkshowjump?jump=lastslideviewed"/>
          </p:cNvPr>
          <p:cNvSpPr/>
          <p:nvPr/>
        </p:nvSpPr>
        <p:spPr>
          <a:xfrm>
            <a:off x="611560" y="6021288"/>
            <a:ext cx="1728192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  <a:t>источники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268760"/>
            <a:ext cx="5194920" cy="216024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96ч=     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сут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3600400" cy="4320480"/>
          </a:xfrm>
        </p:spPr>
      </p:pic>
      <p:sp>
        <p:nvSpPr>
          <p:cNvPr id="5" name="Блок-схема: альтернативный процесс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92080" y="342900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Блок-схема: альтернативный процесс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5292080" y="486916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268760"/>
            <a:ext cx="4834880" cy="216024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240мин=      ч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1"/>
            <a:ext cx="3497335" cy="4320480"/>
          </a:xfrm>
        </p:spPr>
      </p:pic>
      <p:sp>
        <p:nvSpPr>
          <p:cNvPr id="5" name="Блок-схема: альтернативный процесс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92080" y="342900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24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Блок-схема: альтернативный процесс 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92080" y="486916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268760"/>
            <a:ext cx="4906888" cy="216024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1мин 7с=      с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1"/>
            <a:ext cx="3497335" cy="4320480"/>
          </a:xfrm>
        </p:spPr>
      </p:pic>
      <p:sp>
        <p:nvSpPr>
          <p:cNvPr id="5" name="Блок-схема: альтернативный процесс 4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5292080" y="342900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107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Блок-схема: альтернативный процесс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92080" y="486916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67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196752"/>
            <a:ext cx="4834880" cy="2232248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9ц 24кг=      кг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1"/>
            <a:ext cx="3497335" cy="4320480"/>
          </a:xfrm>
        </p:spPr>
      </p:pic>
      <p:sp>
        <p:nvSpPr>
          <p:cNvPr id="5" name="Блок-схема: альтернативный процесс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92080" y="342900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924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Блок-схема: альтернативный процесс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5292080" y="486916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9024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268760"/>
            <a:ext cx="4834880" cy="216024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8дм 7см=     см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1"/>
            <a:ext cx="3528392" cy="4320480"/>
          </a:xfrm>
        </p:spPr>
      </p:pic>
      <p:sp>
        <p:nvSpPr>
          <p:cNvPr id="5" name="Блок-схема: альтернативный процесс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92080" y="342900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87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Блок-схема: альтернативный процесс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5292080" y="486916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807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268760"/>
            <a:ext cx="4834880" cy="216024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5мин 15 с =   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1"/>
            <a:ext cx="3528392" cy="4320480"/>
          </a:xfrm>
        </p:spPr>
      </p:pic>
      <p:sp>
        <p:nvSpPr>
          <p:cNvPr id="5" name="Блок-схема: альтернативный процесс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92080" y="342900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515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Блок-схема: альтернативный процесс 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92080" y="486916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315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268760"/>
            <a:ext cx="4834880" cy="216024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2г 6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=   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1"/>
            <a:ext cx="3497335" cy="4320479"/>
          </a:xfrm>
        </p:spPr>
      </p:pic>
      <p:sp>
        <p:nvSpPr>
          <p:cNvPr id="5" name="Блок-схема: альтернативный процесс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92080" y="342900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30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Блок-схема: альтернативный процесс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5292080" y="4869160"/>
            <a:ext cx="1440160" cy="7200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26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142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96ч=      сут</vt:lpstr>
      <vt:lpstr>240мин=      ч</vt:lpstr>
      <vt:lpstr>1мин 7с=      с</vt:lpstr>
      <vt:lpstr>9ц 24кг=      кг</vt:lpstr>
      <vt:lpstr>8дм 7см=     см</vt:lpstr>
      <vt:lpstr>5мин 15 с =    с </vt:lpstr>
      <vt:lpstr>2г 6 мес =    мес</vt:lpstr>
      <vt:lpstr>6м 9дм =     дм</vt:lpstr>
      <vt:lpstr>3суток =       ч</vt:lpstr>
      <vt:lpstr>6т 5ц =      кг</vt:lpstr>
      <vt:lpstr>28 дней =    недель</vt:lpstr>
      <vt:lpstr>Молодцы!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25</cp:revision>
  <dcterms:created xsi:type="dcterms:W3CDTF">2015-02-02T14:41:12Z</dcterms:created>
  <dcterms:modified xsi:type="dcterms:W3CDTF">2015-02-04T15:49:41Z</dcterms:modified>
</cp:coreProperties>
</file>