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2BC93-264F-4D5D-B145-ED443CD9672E}" type="datetimeFigureOut">
              <a:rPr lang="ru-RU" smtClean="0"/>
              <a:t>24.09.2014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C8463-14DC-4D5B-A055-FF3503A6CC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199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D16FC01-107E-4DC8-A8CA-A1F3A38AA289}" type="datetime1">
              <a:rPr lang="ru-RU" smtClean="0"/>
              <a:t>24.09.2014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19A1042F-64D4-4792-A557-57423B610C5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175E-2763-42D0-8ACC-33D20798D57C}" type="datetime1">
              <a:rPr lang="ru-RU" smtClean="0"/>
              <a:t>24.09.2014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042F-64D4-4792-A557-57423B610C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744C6-9E3C-47E8-8C40-0C16C1066447}" type="datetime1">
              <a:rPr lang="ru-RU" smtClean="0"/>
              <a:t>24.09.2014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042F-64D4-4792-A557-57423B610C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E687-AC21-407C-AFBF-FA25E0B66579}" type="datetime1">
              <a:rPr lang="ru-RU" smtClean="0"/>
              <a:t>24.09.2014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042F-64D4-4792-A557-57423B610C52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AD3A872-ACEA-4D04-A52C-3EFC3B051C6A}" type="datetime1">
              <a:rPr lang="ru-RU" smtClean="0"/>
              <a:t>24.09.2014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042F-64D4-4792-A557-57423B610C52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6BB4-DECA-446D-9243-DB8DE348DF44}" type="datetime1">
              <a:rPr lang="ru-RU" smtClean="0"/>
              <a:t>24.09.2014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042F-64D4-4792-A557-57423B610C5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28649-69B0-4271-8C76-DFD4438CC419}" type="datetime1">
              <a:rPr lang="ru-RU" smtClean="0"/>
              <a:t>24.09.2014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042F-64D4-4792-A557-57423B610C52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9441B54-B71F-48B0-9552-710E9410FF6D}" type="datetime1">
              <a:rPr lang="ru-RU" smtClean="0"/>
              <a:t>24.09.2014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042F-64D4-4792-A557-57423B610C52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E89BB-3E89-4E12-A9E3-305AC66573AD}" type="datetime1">
              <a:rPr lang="ru-RU" smtClean="0"/>
              <a:t>24.09.2014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042F-64D4-4792-A557-57423B610C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AABCF32-7770-477C-993C-93FDB9B3014F}" type="datetime1">
              <a:rPr lang="ru-RU" smtClean="0"/>
              <a:t>24.09.2014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042F-64D4-4792-A557-57423B610C5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1352147-68FE-49F5-B1D5-4282BC074F47}" type="datetime1">
              <a:rPr lang="ru-RU" smtClean="0"/>
              <a:t>24.09.2014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1042F-64D4-4792-A557-57423B610C52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E3DF69EC-F6AF-4B27-A5E4-E855AC864787}" type="datetime1">
              <a:rPr lang="ru-RU" smtClean="0"/>
              <a:t>24.09.2014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19A1042F-64D4-4792-A557-57423B610C5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hf hdr="0" ftr="0" dt="0"/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m.ru/" TargetMode="External"/><Relationship Id="rId2" Type="http://schemas.openxmlformats.org/officeDocument/2006/relationships/hyperlink" Target="http://www.yaponika.com/hokku-o-prirod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07904" y="2996952"/>
            <a:ext cx="4896543" cy="1867768"/>
          </a:xfrm>
        </p:spPr>
        <p:txBody>
          <a:bodyPr>
            <a:normAutofit lnSpcReduction="10000"/>
          </a:bodyPr>
          <a:lstStyle/>
          <a:p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Проект ученицы 9 «В» класса</a:t>
            </a:r>
          </a:p>
          <a:p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МАОУ СОШ № 67</a:t>
            </a:r>
          </a:p>
          <a:p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Вербенской Алёны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404664"/>
            <a:ext cx="5120640" cy="2304288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Икебана</a:t>
            </a:r>
            <a:endParaRPr lang="ru-RU" sz="60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19A1042F-64D4-4792-A557-57423B610C52}" type="slidenum">
              <a:rPr lang="ru-RU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80068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Согецу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988840"/>
            <a:ext cx="3574132" cy="3574132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19A1042F-64D4-4792-A557-57423B610C52}" type="slidenum">
              <a:rPr lang="ru-RU" sz="2800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10</a:t>
            </a:fld>
            <a:endParaRPr lang="ru-RU" sz="2800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7881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56376" y="6453336"/>
            <a:ext cx="876300" cy="292100"/>
          </a:xfrm>
        </p:spPr>
        <p:txBody>
          <a:bodyPr>
            <a:noAutofit/>
          </a:bodyPr>
          <a:lstStyle/>
          <a:p>
            <a:fld id="{19A1042F-64D4-4792-A557-57423B610C52}" type="slidenum">
              <a:rPr lang="ru-RU" sz="2800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11</a:t>
            </a:fld>
            <a:endParaRPr lang="ru-RU" sz="2800" dirty="0"/>
          </a:p>
        </p:txBody>
      </p:sp>
      <p:pic>
        <p:nvPicPr>
          <p:cNvPr id="3" name="видеоролик икебана1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50" y="750888"/>
            <a:ext cx="8761413" cy="4924425"/>
          </a:xfrm>
        </p:spPr>
      </p:pic>
    </p:spTree>
    <p:extLst>
      <p:ext uri="{BB962C8B-B14F-4D97-AF65-F5344CB8AC3E}">
        <p14:creationId xmlns:p14="http://schemas.microsoft.com/office/powerpoint/2010/main" val="13898029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Ссылки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www.yaponika.com/hokku-o-prirode</a:t>
            </a:r>
            <a:endParaRPr lang="en-US" dirty="0" smtClean="0"/>
          </a:p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miuki.info/tag/ikebana</a:t>
            </a:r>
          </a:p>
          <a:p>
            <a:r>
              <a:rPr lang="en-US" dirty="0" smtClean="0">
                <a:hlinkClick r:id="rId3"/>
              </a:rPr>
              <a:t>www.km.ru/</a:t>
            </a:r>
            <a:endParaRPr lang="en-US" dirty="0" smtClean="0"/>
          </a:p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www.e-janaika.net/culture/images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956376" y="5661248"/>
            <a:ext cx="876300" cy="292100"/>
          </a:xfrm>
        </p:spPr>
        <p:txBody>
          <a:bodyPr>
            <a:noAutofit/>
          </a:bodyPr>
          <a:lstStyle/>
          <a:p>
            <a:fld id="{19A1042F-64D4-4792-A557-57423B610C52}" type="slidenum">
              <a:rPr lang="ru-RU" sz="2800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12</a:t>
            </a:fld>
            <a:endParaRPr lang="ru-RU" sz="2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51890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908720"/>
            <a:ext cx="5129543" cy="2667001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Введение. </a:t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Стили икебаны. </a:t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24225" cy="493712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852936"/>
            <a:ext cx="3686175" cy="3571875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19A1042F-64D4-4792-A557-57423B610C52}" type="slidenum">
              <a:rPr lang="ru-RU" sz="2800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fld>
            <a:endParaRPr lang="ru-RU" sz="2800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90411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Морибана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2"/>
            <a:ext cx="4048125" cy="428625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01008"/>
            <a:ext cx="2971800" cy="29718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32656"/>
            <a:ext cx="2971800" cy="2971800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19A1042F-64D4-4792-A557-57423B610C52}" type="slidenum">
              <a:rPr lang="ru-RU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83999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Рикка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4" t="-2266" r="9308" b="1"/>
          <a:stretch/>
        </p:blipFill>
        <p:spPr>
          <a:xfrm>
            <a:off x="5076056" y="2852936"/>
            <a:ext cx="3666478" cy="37514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184550"/>
            <a:ext cx="3294112" cy="308823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836712"/>
            <a:ext cx="2971800" cy="2971800"/>
          </a:xfr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2463" y="6458345"/>
            <a:ext cx="876300" cy="292100"/>
          </a:xfrm>
        </p:spPr>
        <p:txBody>
          <a:bodyPr>
            <a:noAutofit/>
          </a:bodyPr>
          <a:lstStyle/>
          <a:p>
            <a:fld id="{19A1042F-64D4-4792-A557-57423B610C52}" type="slidenum">
              <a:rPr lang="ru-RU" sz="2800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4</a:t>
            </a:fld>
            <a:endParaRPr lang="ru-RU" sz="28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66062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Дзиюка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412776"/>
            <a:ext cx="4183112" cy="313733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05064"/>
            <a:ext cx="2047875" cy="2466975"/>
          </a:xfr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19A1042F-64D4-4792-A557-57423B610C52}" type="slidenum">
              <a:rPr lang="ru-RU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23018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Хейка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76872"/>
            <a:ext cx="3190875" cy="395287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268760"/>
            <a:ext cx="2971800" cy="2971800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19A1042F-64D4-4792-A557-57423B610C52}" type="slidenum">
              <a:rPr lang="ru-RU" sz="2800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6</a:t>
            </a:fld>
            <a:endParaRPr lang="ru-RU" sz="2800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45739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Нагэирэ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232" y="1298575"/>
            <a:ext cx="3957536" cy="4937125"/>
          </a:xfr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19A1042F-64D4-4792-A557-57423B610C52}" type="slidenum">
              <a:rPr lang="ru-RU" sz="2800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7</a:t>
            </a:fld>
            <a:endParaRPr lang="ru-RU" sz="28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04774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Школы.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Икенобо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628800"/>
            <a:ext cx="4222204" cy="4222204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19A1042F-64D4-4792-A557-57423B610C52}" type="slidenum">
              <a:rPr lang="ru-RU" sz="2800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8</a:t>
            </a:fld>
            <a:endParaRPr lang="ru-RU" sz="2800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31830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Школа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Охара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844824"/>
            <a:ext cx="3934172" cy="3934172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956376" y="6453336"/>
            <a:ext cx="876300" cy="292100"/>
          </a:xfrm>
        </p:spPr>
        <p:txBody>
          <a:bodyPr>
            <a:noAutofit/>
          </a:bodyPr>
          <a:lstStyle/>
          <a:p>
            <a:fld id="{19A1042F-64D4-4792-A557-57423B610C52}" type="slidenum">
              <a:rPr lang="ru-RU" sz="2800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9</a:t>
            </a:fld>
            <a:endParaRPr lang="ru-RU" sz="28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81018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Другая 35">
      <a:dk1>
        <a:sysClr val="windowText" lastClr="000000"/>
      </a:dk1>
      <a:lt1>
        <a:sysClr val="window" lastClr="FFFFFF"/>
      </a:lt1>
      <a:dk2>
        <a:srgbClr val="E0A17B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FFFF00"/>
      </a:accent5>
      <a:accent6>
        <a:srgbClr val="5C92B5"/>
      </a:accent6>
      <a:hlink>
        <a:srgbClr val="67AFBD"/>
      </a:hlink>
      <a:folHlink>
        <a:srgbClr val="C2A874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SOHO</Template>
  <TotalTime>104</TotalTime>
  <Words>45</Words>
  <Application>Microsoft Office PowerPoint</Application>
  <PresentationFormat>Экран (4:3)</PresentationFormat>
  <Paragraphs>30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Soho</vt:lpstr>
      <vt:lpstr>Икебана</vt:lpstr>
      <vt:lpstr>Введение.  Стили икебаны.  </vt:lpstr>
      <vt:lpstr>Морибана</vt:lpstr>
      <vt:lpstr>Рикка</vt:lpstr>
      <vt:lpstr>Дзиюка</vt:lpstr>
      <vt:lpstr>Хейка</vt:lpstr>
      <vt:lpstr>Нагэирэ</vt:lpstr>
      <vt:lpstr>Школы. Икенобо</vt:lpstr>
      <vt:lpstr>Школа Охара</vt:lpstr>
      <vt:lpstr>Согецу</vt:lpstr>
      <vt:lpstr>Презентация PowerPoint</vt:lpstr>
      <vt:lpstr>Ссылки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Икебана</dc:title>
  <dc:creator>Admin</dc:creator>
  <cp:lastModifiedBy>Admin</cp:lastModifiedBy>
  <cp:revision>10</cp:revision>
  <dcterms:created xsi:type="dcterms:W3CDTF">2014-09-12T05:13:42Z</dcterms:created>
  <dcterms:modified xsi:type="dcterms:W3CDTF">2014-09-24T13:48:38Z</dcterms:modified>
</cp:coreProperties>
</file>