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14.08.2016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14.08.2016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14.08.2016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14.08.2016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14.08.2016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C7DD45-7182-4D79-B735-D76183CB0E0F}" type="datetimeFigureOut">
              <a:rPr lang="ru-RU" smtClean="0"/>
              <a:pPr/>
              <a:t>14.08.2016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48680"/>
            <a:ext cx="3096344" cy="720080"/>
          </a:xfrm>
        </p:spPr>
        <p:txBody>
          <a:bodyPr/>
          <a:lstStyle/>
          <a:p>
            <a:r>
              <a:rPr lang="ru-RU" sz="2400" b="1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на тему</a:t>
            </a:r>
            <a:r>
              <a:rPr lang="ru-RU" b="1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b="1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276872"/>
            <a:ext cx="3691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Тип Губки</a:t>
            </a: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8024" y="479715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Лосева Т.А., учитель биологии</a:t>
            </a: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Новотомниковский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филиал МБОУ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Алгасовская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СОШ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Познакомиться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особенностями строения губок, их образом жизни и значением в природе и жизни человека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4400" b="1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урока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4608512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Появление специализации клеток: наружного и внутреннего слоев;</a:t>
            </a:r>
          </a:p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Наружный слой образован плоскими 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эпителиальными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клетками, а внутренний — </a:t>
            </a:r>
            <a:r>
              <a:rPr lang="ru-RU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жгутиковидными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клетками с 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окружающими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жгутики воронковидными выростами цитоплазмы.</a:t>
            </a:r>
            <a:endParaRPr lang="ru-RU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 слоями клеток в студенистом веществе находится множество игл (кремневых, известковых, роговых)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spc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Общая </a:t>
            </a:r>
            <a:r>
              <a:rPr lang="ru-RU" sz="3200" b="1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характеристика представителей типа </a:t>
            </a:r>
            <a:endParaRPr lang="ru-RU" sz="3200" b="1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193" y="279779"/>
            <a:ext cx="6844175" cy="6389581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5787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- </a:t>
            </a:r>
            <a:r>
              <a:rPr lang="ru-RU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аскон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б - </a:t>
            </a:r>
            <a:r>
              <a:rPr lang="ru-RU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сикон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 - </a:t>
            </a:r>
            <a:r>
              <a:rPr lang="ru-RU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лейкон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Типы строения губок</a:t>
            </a:r>
            <a:endParaRPr lang="ru-RU" b="1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07862"/>
            <a:ext cx="4320480" cy="500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646691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3450299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86104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2332856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настоящее время известно около 3 тыс. видов губок, которых подразделяют на 3 класса: Известковые, Стеклянные и 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Обыкновенные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губки.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25922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Служат пищей для многих беспозвоночных и позвоночных животных (морских звезд, рыб и др.);</a:t>
            </a:r>
          </a:p>
          <a:p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Являются хозяевами многих видов паразитических ракообразных и червей;</a:t>
            </a:r>
          </a:p>
          <a:p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Используются человеком в медицине, парфюмерии, технике, сельском хозяйстве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Значение губок</a:t>
            </a:r>
            <a:endParaRPr lang="ru-RU" b="1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642" r="18928"/>
          <a:stretch>
            <a:fillRect/>
          </a:stretch>
        </p:blipFill>
        <p:spPr bwMode="auto">
          <a:xfrm>
            <a:off x="179512" y="3501008"/>
            <a:ext cx="2915816" cy="3195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73016"/>
            <a:ext cx="2098889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446224"/>
            <a:ext cx="2854388" cy="3195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В чем различие и сходство губок и простейших животных?</a:t>
            </a:r>
            <a:endParaRPr lang="ru-RU" b="1" i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Каково значение губок в природе и для человека?</a:t>
            </a:r>
            <a:endParaRPr lang="ru-RU" b="1" i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Какова основная особенность строения тела губок?</a:t>
            </a:r>
          </a:p>
          <a:p>
            <a:pPr lvl="0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Можно ли утверждать, что губки — многоклеточные животные?</a:t>
            </a:r>
          </a:p>
          <a:p>
            <a:pPr lvl="0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Используя несколько литературных источников, подготовьте сооб­щение о сборе губок, их использовании.</a:t>
            </a:r>
          </a:p>
          <a:p>
            <a:pPr lvl="0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Каково значение губок для сообщества водных животных и рыбо­водства?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Домашнее задание</a:t>
            </a:r>
            <a:endParaRPr lang="ru-RU" b="1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400506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§ 5</a:t>
            </a:r>
            <a:endParaRPr lang="ru-RU" sz="2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223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Constantia</vt:lpstr>
      <vt:lpstr>Wingdings 2</vt:lpstr>
      <vt:lpstr>Бумажная</vt:lpstr>
      <vt:lpstr>Презентация PowerPoint</vt:lpstr>
      <vt:lpstr>Цель урока</vt:lpstr>
      <vt:lpstr>Общая характеристика представителей типа </vt:lpstr>
      <vt:lpstr>Презентация PowerPoint</vt:lpstr>
      <vt:lpstr>Типы строения губок</vt:lpstr>
      <vt:lpstr>Презентация PowerPoint</vt:lpstr>
      <vt:lpstr>Значение губок</vt:lpstr>
      <vt:lpstr>Презентация PowerPoint</vt:lpstr>
      <vt:lpstr>Домашнее задание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Губки </dc:title>
  <dc:creator>Admin</dc:creator>
  <cp:lastModifiedBy>Tanya</cp:lastModifiedBy>
  <cp:revision>10</cp:revision>
  <dcterms:created xsi:type="dcterms:W3CDTF">2012-09-24T07:36:01Z</dcterms:created>
  <dcterms:modified xsi:type="dcterms:W3CDTF">2016-08-14T17:31:57Z</dcterms:modified>
</cp:coreProperties>
</file>