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0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0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8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8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6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FDCD-7FF1-473C-B410-6919F393D8D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73BF-C921-445D-92F4-2A8BC06E8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pic>
        <p:nvPicPr>
          <p:cNvPr id="1031" name="Picture 7" descr="C:\Users\TANYA\Documents\работа разное\масленица\Maslen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" y="611560"/>
            <a:ext cx="540060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7686" y="1619672"/>
            <a:ext cx="5829300" cy="18161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План </a:t>
            </a:r>
            <a:br>
              <a:rPr lang="ru-RU" sz="1800" dirty="0" smtClean="0"/>
            </a:br>
            <a:r>
              <a:rPr lang="ru-RU" sz="1800" dirty="0" smtClean="0"/>
              <a:t>проведения масленичной недели</a:t>
            </a:r>
            <a:br>
              <a:rPr lang="ru-RU" sz="1800" dirty="0" smtClean="0"/>
            </a:br>
            <a:r>
              <a:rPr lang="ru-RU" sz="1800" dirty="0" smtClean="0"/>
              <a:t>среди учащихся </a:t>
            </a:r>
            <a:r>
              <a:rPr lang="ru-RU" sz="1800" dirty="0" smtClean="0"/>
              <a:t> ______классов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школы-гимназии №1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82404"/>
              </p:ext>
            </p:extLst>
          </p:nvPr>
        </p:nvGraphicFramePr>
        <p:xfrm>
          <a:off x="761357" y="2862581"/>
          <a:ext cx="5349687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379"/>
                <a:gridCol w="792088"/>
                <a:gridCol w="4266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  <a:r>
                        <a:rPr lang="ru-RU" sz="1200" b="1" dirty="0" smtClean="0"/>
                        <a:t>«Здравствуй, Масленица!» </a:t>
                      </a:r>
                    </a:p>
                    <a:p>
                      <a:r>
                        <a:rPr lang="ru-RU" sz="1100" dirty="0" smtClean="0"/>
                        <a:t>Просмотр документального фильма о праздновании Масленицы на Руси.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b="1" dirty="0" smtClean="0"/>
                        <a:t>«Ой, блины мои , блины…»</a:t>
                      </a:r>
                    </a:p>
                    <a:p>
                      <a:r>
                        <a:rPr lang="ru-RU" sz="1100" dirty="0" smtClean="0"/>
                        <a:t>Конкурс рисунков и поделок.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«…</a:t>
                      </a:r>
                      <a:r>
                        <a:rPr lang="ru-RU" sz="1200" b="1" baseline="0" dirty="0" smtClean="0"/>
                        <a:t> Как</a:t>
                      </a:r>
                      <a:r>
                        <a:rPr lang="ru-RU" sz="1200" b="1" dirty="0" smtClean="0"/>
                        <a:t>, мы Масленицу встречаем, Широкую привечаем…»</a:t>
                      </a:r>
                    </a:p>
                    <a:p>
                      <a:r>
                        <a:rPr lang="ru-RU" sz="1100" dirty="0" smtClean="0"/>
                        <a:t>Конкурс чтецов масленичных закличек.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«Масленичные забавы»</a:t>
                      </a:r>
                    </a:p>
                    <a:p>
                      <a:r>
                        <a:rPr lang="ru-RU" sz="1100" dirty="0" smtClean="0"/>
                        <a:t>Игра-поиск спрятанного задания.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«Мы за чаем и блином речь о Масленице</a:t>
                      </a:r>
                      <a:r>
                        <a:rPr lang="ru-RU" sz="1200" b="1" baseline="0" dirty="0" smtClean="0"/>
                        <a:t> ведем…</a:t>
                      </a:r>
                      <a:r>
                        <a:rPr lang="ru-RU" sz="1200" b="1" dirty="0" smtClean="0"/>
                        <a:t>»</a:t>
                      </a:r>
                    </a:p>
                    <a:p>
                      <a:r>
                        <a:rPr lang="ru-RU" sz="1100" dirty="0" smtClean="0"/>
                        <a:t>Подведение итогов масленичной недели. Чаепитие.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6" name="Picture 12" descr="C:\Users\TANYA\Documents\работа разное\масленица\8886850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4159" r="382" b="5798"/>
          <a:stretch/>
        </p:blipFill>
        <p:spPr bwMode="auto">
          <a:xfrm>
            <a:off x="718802" y="5652120"/>
            <a:ext cx="5420395" cy="299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7c7dc5f1693111d9ae3f92a07c22c362431b2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84</Words>
  <Application>Microsoft Office PowerPoint</Application>
  <PresentationFormat>Экран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План  проведения масленичной недели среди учащихся  ______классов школы-гимназии №1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8</cp:revision>
  <dcterms:created xsi:type="dcterms:W3CDTF">2014-02-21T19:42:12Z</dcterms:created>
  <dcterms:modified xsi:type="dcterms:W3CDTF">2014-11-04T18:02:08Z</dcterms:modified>
</cp:coreProperties>
</file>