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6" r:id="rId6"/>
    <p:sldId id="25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280831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Психологический практикум</a:t>
            </a:r>
            <a: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«Я и другие»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=картинки\407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348880"/>
            <a:ext cx="7272808" cy="3289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Упражнение</a:t>
            </a:r>
            <a:b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«Себе – другим – никому»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5313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36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Распределите качества характера: </a:t>
            </a:r>
          </a:p>
          <a:p>
            <a:pPr algn="ctr">
              <a:buNone/>
            </a:pPr>
            <a:r>
              <a:rPr lang="ru-RU" sz="3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отзывчивый, приятный, справедливый, трудолюбивый, остроумный, смелый, жадный, хитрый, скучный, смешной, терпеливый, надежный, здоровый, вежливый, честный, нежный, сильный, активный, задиристый, лживый, сообразительный, дружелюбный.</a:t>
            </a:r>
          </a:p>
          <a:p>
            <a:pPr algn="ctr">
              <a:buNone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832648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Мы должны принимать друг друга такими, какие мы есть, с нашими достоинствами и недостатками. </a:t>
            </a:r>
          </a:p>
          <a:p>
            <a:pPr algn="ctr">
              <a:buNone/>
            </a:pPr>
            <a:endParaRPr lang="ru-RU" sz="1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Это нас обогащает, дополняет, делает уникальными и неповторимыми. </a:t>
            </a:r>
          </a:p>
          <a:p>
            <a:pPr algn="ctr">
              <a:buNone/>
            </a:pPr>
            <a:endParaRPr lang="ru-RU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Давайте внимательно относиться к себе и другим людям, даже если они на нас не похожи.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47002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Притча  «Про хороших</a:t>
            </a:r>
            <a:b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и плохих людей»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136904" cy="3528392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всегда рады видеть и рады общаться с человеком, который относится благожелательно к окружающим людям, пытается понять их радости, огорчения, настроения, с готовностью, не жалея себя, помогает им и словом, и делом.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D:\=картинки\12(1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7" y="2996952"/>
            <a:ext cx="5058789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254888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Может ли человек быть счастлив в обществе без полноценного общения с другими людьми?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3645024"/>
            <a:ext cx="8229600" cy="2548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Человек вне общества утрачивает самое главное – радость общения с </a:t>
            </a:r>
            <a:r>
              <a:rPr lang="ru-RU" sz="4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другими </a:t>
            </a:r>
            <a:r>
              <a:rPr lang="ru-RU" sz="4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людьми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kumimoji="0" lang="ru-RU" sz="40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Памятки «Правила общения»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Очень важно с утра дать себе положительную установку на весь день:</a:t>
            </a: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Доброжелательность делает мир добрее.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Спорь, да не вздорь.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ищи виноватого.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Чувство юмора укрепляет общение.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«Поступай по отношению к другим так, как ты желал бы, чтобы поступали по отношению к тебе»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(Д. Карнеги).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«Карусель»</a:t>
            </a:r>
            <a:endParaRPr lang="ru-RU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=картинки\medium_poslovic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916832"/>
            <a:ext cx="6408712" cy="4571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«Если бы ты хотел этого,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ты не сможешь отделить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свою жизнь от человечества.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живешь в нём, им и для него.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Мы все сотворены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взаимодействия,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ноги, руки, глаза». </a:t>
            </a:r>
          </a:p>
          <a:p>
            <a:pPr algn="ctr">
              <a:spcBef>
                <a:spcPts val="0"/>
              </a:spcBef>
              <a:buNone/>
            </a:pPr>
            <a:endParaRPr lang="ru-RU" sz="1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(Марк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Аврелий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«Завершите предложения»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103671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 нравится, когда…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914400" y="3140968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 радуюсь, когда </a:t>
            </a:r>
            <a:r>
              <a:rPr kumimoji="0" lang="ru-RU" sz="5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…</a:t>
            </a:r>
            <a:endParaRPr kumimoji="0" lang="ru-RU" sz="54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914400" y="4725144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 важно </a:t>
            </a:r>
            <a:r>
              <a:rPr kumimoji="0" lang="ru-RU" sz="5400" b="1" i="0" u="none" strike="noStrike" kern="120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…</a:t>
            </a:r>
            <a:endParaRPr kumimoji="0" lang="ru-RU" sz="54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=картинки\еще картинки\imgpreview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56176" y="4077071"/>
            <a:ext cx="2503884" cy="2385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build="p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363272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Упражнение</a:t>
            </a:r>
            <a:b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«Твой выбор»</a:t>
            </a:r>
            <a:endParaRPr lang="ru-RU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=картинки\2(24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573016"/>
            <a:ext cx="2579828" cy="285293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Если тебя обозвали?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5500" dirty="0" smtClean="0">
                          <a:latin typeface="Times New Roman" pitchFamily="18" charset="0"/>
                          <a:cs typeface="Times New Roman" pitchFamily="18" charset="0"/>
                        </a:rPr>
                        <a:t>А -  ударю</a:t>
                      </a:r>
                      <a:endParaRPr lang="ru-RU" sz="5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500034" y="2786058"/>
          <a:ext cx="8229600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5500" dirty="0" smtClean="0">
                          <a:latin typeface="Times New Roman" pitchFamily="18" charset="0"/>
                          <a:cs typeface="Times New Roman" pitchFamily="18" charset="0"/>
                        </a:rPr>
                        <a:t>Б – обзову в ответ</a:t>
                      </a:r>
                      <a:endParaRPr lang="ru-RU" sz="5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Содержимое 7"/>
          <p:cNvGraphicFramePr>
            <a:graphicFrameLocks/>
          </p:cNvGraphicFramePr>
          <p:nvPr/>
        </p:nvGraphicFramePr>
        <p:xfrm>
          <a:off x="500034" y="3929066"/>
          <a:ext cx="8229600" cy="26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6600"/>
                        </a:lnSpc>
                      </a:pPr>
                      <a:r>
                        <a:rPr lang="ru-RU" sz="5500" dirty="0" smtClean="0">
                          <a:latin typeface="Times New Roman" pitchFamily="18" charset="0"/>
                          <a:cs typeface="Times New Roman" pitchFamily="18" charset="0"/>
                        </a:rPr>
                        <a:t>В – отойду, а потом поговорю (выясню почему он так сделал)</a:t>
                      </a:r>
                      <a:endParaRPr lang="ru-RU" sz="5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22114"/>
          </a:xfrm>
        </p:spPr>
        <p:txBody>
          <a:bodyPr>
            <a:noAutofit/>
          </a:bodyPr>
          <a:lstStyle/>
          <a:p>
            <a:pPr>
              <a:lnSpc>
                <a:spcPts val="7200"/>
              </a:lnSpc>
            </a:pP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Если учитель тебе</a:t>
            </a:r>
            <a:b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сделал замечание?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40108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10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5500" dirty="0" smtClean="0">
                          <a:latin typeface="Times New Roman" pitchFamily="18" charset="0"/>
                          <a:cs typeface="Times New Roman" pitchFamily="18" charset="0"/>
                        </a:rPr>
                        <a:t>А -  стану</a:t>
                      </a:r>
                      <a:r>
                        <a:rPr lang="ru-RU" sz="5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спорить</a:t>
                      </a:r>
                      <a:r>
                        <a:rPr lang="ru-RU" sz="5500" baseline="0" smtClean="0">
                          <a:latin typeface="Times New Roman" pitchFamily="18" charset="0"/>
                          <a:cs typeface="Times New Roman" pitchFamily="18" charset="0"/>
                        </a:rPr>
                        <a:t>, доказывая </a:t>
                      </a:r>
                      <a:r>
                        <a:rPr lang="ru-RU" sz="5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свою правоту</a:t>
                      </a:r>
                      <a:endParaRPr lang="ru-RU" sz="5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395536" y="4221088"/>
          <a:ext cx="8429684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5500" dirty="0" smtClean="0">
                          <a:latin typeface="Times New Roman" pitchFamily="18" charset="0"/>
                          <a:cs typeface="Times New Roman" pitchFamily="18" charset="0"/>
                        </a:rPr>
                        <a:t>Б – извинюсь</a:t>
                      </a:r>
                      <a:endParaRPr lang="ru-RU" sz="5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Содержимое 7"/>
          <p:cNvGraphicFramePr>
            <a:graphicFrameLocks/>
          </p:cNvGraphicFramePr>
          <p:nvPr/>
        </p:nvGraphicFramePr>
        <p:xfrm>
          <a:off x="395536" y="5373216"/>
          <a:ext cx="8429684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6600"/>
                        </a:lnSpc>
                      </a:pPr>
                      <a:r>
                        <a:rPr lang="ru-RU" sz="5500" dirty="0" smtClean="0">
                          <a:latin typeface="Times New Roman" pitchFamily="18" charset="0"/>
                          <a:cs typeface="Times New Roman" pitchFamily="18" charset="0"/>
                        </a:rPr>
                        <a:t>В – обижусь,</a:t>
                      </a:r>
                      <a:r>
                        <a:rPr lang="ru-RU" sz="5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 промолчу</a:t>
                      </a:r>
                      <a:endParaRPr lang="ru-RU" sz="5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Если у тебя плохое настроение?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501122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900" dirty="0" smtClean="0">
                          <a:latin typeface="Times New Roman" pitchFamily="18" charset="0"/>
                          <a:cs typeface="Times New Roman" pitchFamily="18" charset="0"/>
                        </a:rPr>
                        <a:t>А -  буду</a:t>
                      </a:r>
                      <a:r>
                        <a:rPr lang="ru-RU" sz="4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портить другим</a:t>
                      </a:r>
                      <a:endParaRPr lang="ru-RU" sz="4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395536" y="3068960"/>
          <a:ext cx="8429684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900" dirty="0" smtClean="0">
                          <a:latin typeface="Times New Roman" pitchFamily="18" charset="0"/>
                          <a:cs typeface="Times New Roman" pitchFamily="18" charset="0"/>
                        </a:rPr>
                        <a:t>Б – постараюсь</a:t>
                      </a:r>
                      <a:r>
                        <a:rPr lang="ru-RU" sz="4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никому не показывать своё плохое настроение</a:t>
                      </a:r>
                      <a:endParaRPr lang="ru-RU" sz="4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Содержимое 7"/>
          <p:cNvGraphicFramePr>
            <a:graphicFrameLocks/>
          </p:cNvGraphicFramePr>
          <p:nvPr/>
        </p:nvGraphicFramePr>
        <p:xfrm>
          <a:off x="395536" y="5661248"/>
          <a:ext cx="8496944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6600"/>
                        </a:lnSpc>
                      </a:pPr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В – ни с</a:t>
                      </a:r>
                      <a:r>
                        <a:rPr lang="ru-RU" sz="4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кем не буду общаться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Если у тебя возникли трудности, но ты не можешь решить их сам?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42493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900" dirty="0" smtClean="0">
                          <a:latin typeface="Times New Roman" pitchFamily="18" charset="0"/>
                          <a:cs typeface="Times New Roman" pitchFamily="18" charset="0"/>
                        </a:rPr>
                        <a:t>А -  буду нервничать,</a:t>
                      </a:r>
                      <a:r>
                        <a:rPr lang="ru-RU" sz="4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 никому не скажу</a:t>
                      </a:r>
                      <a:endParaRPr lang="ru-RU" sz="4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323528" y="3717032"/>
          <a:ext cx="8429684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900" dirty="0" smtClean="0">
                          <a:latin typeface="Times New Roman" pitchFamily="18" charset="0"/>
                          <a:cs typeface="Times New Roman" pitchFamily="18" charset="0"/>
                        </a:rPr>
                        <a:t>Б – расскажу</a:t>
                      </a:r>
                      <a:r>
                        <a:rPr lang="ru-RU" sz="4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другу</a:t>
                      </a:r>
                      <a:endParaRPr lang="ru-RU" sz="4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Содержимое 7"/>
          <p:cNvGraphicFramePr>
            <a:graphicFrameLocks/>
          </p:cNvGraphicFramePr>
          <p:nvPr/>
        </p:nvGraphicFramePr>
        <p:xfrm>
          <a:off x="323528" y="4725144"/>
          <a:ext cx="8429684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6600"/>
                        </a:lnSpc>
                      </a:pPr>
                      <a:r>
                        <a:rPr lang="ru-RU" sz="4900" dirty="0" smtClean="0">
                          <a:latin typeface="Times New Roman" pitchFamily="18" charset="0"/>
                          <a:cs typeface="Times New Roman" pitchFamily="18" charset="0"/>
                        </a:rPr>
                        <a:t>В – расскажу</a:t>
                      </a:r>
                      <a:r>
                        <a:rPr lang="ru-RU" sz="4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кому – то из взрослых, попрошу помощи</a:t>
                      </a:r>
                      <a:endParaRPr lang="ru-RU" sz="4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=картинки\54847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Для того чтобы жить в согласии, нужно быть: 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194421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☺ внимательным к себе и другим, уметь видеть настроение и знать его самочувствие;</a:t>
            </a:r>
          </a:p>
          <a:p>
            <a:pPr>
              <a:buNone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3861048"/>
            <a:ext cx="91440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☺ </a:t>
            </a:r>
            <a:r>
              <a:rPr lang="ru-RU" sz="4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ru-RU" sz="4300" b="1" i="0" u="none" strike="noStrike" kern="120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ерпимым</a:t>
            </a:r>
            <a:r>
              <a:rPr kumimoji="0" lang="ru-RU" sz="4300" b="1" i="0" u="none" strike="noStrike" kern="120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друг другу, прощать другим их недостатки, так как все мы разные, у каждого свой характер, внешность, свои интересы.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462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Психологический практикум    «Я и другие»</vt:lpstr>
      <vt:lpstr>Слайд 2</vt:lpstr>
      <vt:lpstr>«Завершите предложения»</vt:lpstr>
      <vt:lpstr>Упражнение  «Твой выбор»</vt:lpstr>
      <vt:lpstr>Если тебя обозвали?</vt:lpstr>
      <vt:lpstr>Если учитель тебе  сделал замечание?</vt:lpstr>
      <vt:lpstr>Если у тебя плохое настроение?</vt:lpstr>
      <vt:lpstr>Если у тебя возникли трудности, но ты не можешь решить их сам?</vt:lpstr>
      <vt:lpstr>Для того чтобы жить в согласии, нужно быть: </vt:lpstr>
      <vt:lpstr>Упражнение  «Себе – другим – никому»</vt:lpstr>
      <vt:lpstr>Слайд 11</vt:lpstr>
      <vt:lpstr>Притча  «Про хороших  и плохих людей»</vt:lpstr>
      <vt:lpstr>Слайд 13</vt:lpstr>
      <vt:lpstr>Памятки «Правила общения»</vt:lpstr>
      <vt:lpstr>«Карусель»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тебя обозвали?</dc:title>
  <dc:creator>1</dc:creator>
  <cp:lastModifiedBy>ЕВРОСЕТЬ</cp:lastModifiedBy>
  <cp:revision>24</cp:revision>
  <dcterms:created xsi:type="dcterms:W3CDTF">2015-11-24T05:15:05Z</dcterms:created>
  <dcterms:modified xsi:type="dcterms:W3CDTF">2015-11-24T21:47:27Z</dcterms:modified>
</cp:coreProperties>
</file>