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7" r:id="rId3"/>
    <p:sldId id="260" r:id="rId4"/>
    <p:sldId id="262" r:id="rId5"/>
    <p:sldId id="261" r:id="rId6"/>
    <p:sldId id="268" r:id="rId7"/>
    <p:sldId id="263" r:id="rId8"/>
    <p:sldId id="264" r:id="rId9"/>
    <p:sldId id="265" r:id="rId10"/>
    <p:sldId id="269" r:id="rId11"/>
    <p:sldId id="266" r:id="rId12"/>
    <p:sldId id="270" r:id="rId13"/>
    <p:sldId id="271" r:id="rId14"/>
    <p:sldId id="267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://funforkids.ru/pictures/mim/mim014.png" TargetMode="External"/><Relationship Id="rId7" Type="http://schemas.openxmlformats.org/officeDocument/2006/relationships/hyperlink" Target="http://1.bp.blogspot.com/-FRRoAsFnjE8/TZy9VxIsQSI/AAAAAAAAAAw/XK6cFIEMBNg/s1600/1dd6c325bd27.png" TargetMode="External"/><Relationship Id="rId2" Type="http://schemas.openxmlformats.org/officeDocument/2006/relationships/hyperlink" Target="http://www.raskraska.com/catalog0001/4745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otoshop-free.ru/_ph/26/535351497.png" TargetMode="External"/><Relationship Id="rId5" Type="http://schemas.openxmlformats.org/officeDocument/2006/relationships/hyperlink" Target="http://ma-rina-s.narod.ru/FOTORAMKI/21M.png" TargetMode="External"/><Relationship Id="rId4" Type="http://schemas.openxmlformats.org/officeDocument/2006/relationships/hyperlink" Target="http://funforkids.ru/pictures/mim/mim001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gif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Маша и медведь\topoboi.com-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9" descr="risunok1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308054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goldina-myclas.ucoz.ru/avatar/shapk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188640"/>
            <a:ext cx="6858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664" y="1340768"/>
            <a:ext cx="547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Интерактивный тренажёр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математике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«Маша и медведь»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класс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5380672"/>
            <a:ext cx="34820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Учитель начальных классов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МБОУ «Жердевская СОШ»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Тамбовской области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Кузичкина Наталия Ивановна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2015 год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7884368" y="6165304"/>
            <a:ext cx="936104" cy="5040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Винни-Пух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9часов пошёл в гости к Кролику, а вернулся в 12 часов. Сколько часов он гостил у Кролика, если 1 час он затратил на дорогу?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10.gif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628800"/>
            <a:ext cx="3438927" cy="4681538"/>
          </a:xfrm>
        </p:spPr>
      </p:pic>
      <p:sp>
        <p:nvSpPr>
          <p:cNvPr id="8" name="Прямоугольник 7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5292080" y="198884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3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292080" y="342900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2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104016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Нины 20 рублей. Она собирается купить магнит за 12 рублей и наклейку за 7 рублей. Достаточно ли денег для покупки?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11.gif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628800"/>
            <a:ext cx="3438927" cy="4681538"/>
          </a:xfrm>
        </p:spPr>
      </p:pic>
      <p:sp>
        <p:nvSpPr>
          <p:cNvPr id="8" name="Прямоугольник 7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5292080" y="342900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нет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292080" y="198884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да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Митя задумал число, прибавил к нему 15 и получил 19. Какое число задумал Митя?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12.gif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628800"/>
            <a:ext cx="3438927" cy="4681538"/>
          </a:xfrm>
        </p:spPr>
      </p:pic>
      <p:sp>
        <p:nvSpPr>
          <p:cNvPr id="8" name="Прямоугольник 7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5292080" y="198884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14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292080" y="342900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4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Сколько сторон у многоугольника?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Содержимое 8" descr="13.gif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628800"/>
            <a:ext cx="3438927" cy="4681538"/>
          </a:xfrm>
        </p:spPr>
      </p:pic>
      <p:sp>
        <p:nvSpPr>
          <p:cNvPr id="8" name="Прямоугольник 7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5292080" y="198884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292080" y="342900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6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95536" y="260648"/>
            <a:ext cx="1060704" cy="914400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Сколько вершин у кубика?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Содержимое 8" descr="14.gif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628800"/>
            <a:ext cx="3438927" cy="4681538"/>
          </a:xfrm>
        </p:spPr>
      </p:pic>
      <p:sp>
        <p:nvSpPr>
          <p:cNvPr id="8" name="Прямоугольник 7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5292080" y="342900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6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292080" y="198884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8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539552" y="260648"/>
            <a:ext cx="1080120" cy="955504"/>
          </a:xfrm>
          <a:prstGeom prst="cub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Содержимое 5" descr="mim014.pn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376158" y="1527175"/>
            <a:ext cx="4355171" cy="4572000"/>
          </a:xfrm>
        </p:spPr>
      </p:pic>
      <p:sp>
        <p:nvSpPr>
          <p:cNvPr id="8" name="Стрелка вправо 7">
            <a:hlinkClick r:id="" action="ppaction://hlinkshowjump?jump=endshow"/>
          </p:cNvPr>
          <p:cNvSpPr/>
          <p:nvPr/>
        </p:nvSpPr>
        <p:spPr>
          <a:xfrm>
            <a:off x="7740352" y="6165304"/>
            <a:ext cx="1008112" cy="4766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Источники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Комплексные тесты. Учебное пособие под ред. Н.А.Сениной. 1 класс/Легион, Ростов-на-Дону,2013 г.</a:t>
            </a:r>
          </a:p>
          <a:p>
            <a:r>
              <a:rPr lang="ru-RU" dirty="0" smtClean="0"/>
              <a:t>Картинки - </a:t>
            </a:r>
            <a:r>
              <a:rPr lang="en-US" dirty="0" smtClean="0">
                <a:hlinkClick r:id="rId2"/>
              </a:rPr>
              <a:t>http://www.raskraska.com/catalog0001/4745.gif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http://funforkids.ru/pictures/mim/mim014.png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http://funforkids.ru/pictures/mim/mim001.png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http://ma-rina-s.narod.ru/FOTORAMKI/21M.png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http://www.photoshop-free.ru/_ph/26/535351497.png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http://1.bp.blogspot.com/-FRRoAsFnjE8/TZy9VxIsQSI/AAAAAAAAAAw/XK6cFIEMBNg/s1600/1dd6c325bd27.png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Стрелка вправо 7">
            <a:hlinkClick r:id="rId8" action="ppaction://hlinksldjump"/>
          </p:cNvPr>
          <p:cNvSpPr/>
          <p:nvPr/>
        </p:nvSpPr>
        <p:spPr>
          <a:xfrm>
            <a:off x="7596336" y="6165304"/>
            <a:ext cx="1008112" cy="4766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267744" y="3068960"/>
            <a:ext cx="4449696" cy="13739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88640"/>
            <a:ext cx="8784976" cy="41764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и  подошёл к концу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твой первый учебный год.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Изучен весь программный материал.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Проверим, насколько успешно ты его усвоил.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ольга\Desktop\Маша и медведь\mim001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6565" y="3244924"/>
            <a:ext cx="4817435" cy="3613076"/>
          </a:xfrm>
          <a:prstGeom prst="rect">
            <a:avLst/>
          </a:prstGeom>
          <a:noFill/>
        </p:spPr>
      </p:pic>
      <p:sp>
        <p:nvSpPr>
          <p:cNvPr id="4" name="Управляющая кнопка: сведения 3">
            <a:hlinkClick r:id="rId3" action="ppaction://hlinksldjump" highlightClick="1"/>
          </p:cNvPr>
          <p:cNvSpPr/>
          <p:nvPr/>
        </p:nvSpPr>
        <p:spPr>
          <a:xfrm>
            <a:off x="6948264" y="6165304"/>
            <a:ext cx="432048" cy="432048"/>
          </a:xfrm>
          <a:prstGeom prst="actionButtonInformat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7596336" y="6093296"/>
            <a:ext cx="1008112" cy="5486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Отметь следующее число </a:t>
            </a:r>
            <a:r>
              <a:rPr lang="ru-RU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последовательности </a:t>
            </a:r>
            <a:br>
              <a:rPr lang="ru-RU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6, 10, …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5292080" y="342900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12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5292080" y="198884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14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7" name="Содержимое 6" descr="4745.gif"/>
          <p:cNvPicPr>
            <a:picLocks noGrp="1" noChangeAspect="1"/>
          </p:cNvPicPr>
          <p:nvPr>
            <p:ph sz="half" idx="1"/>
          </p:nvPr>
        </p:nvPicPr>
        <p:blipFill>
          <a:blip r:embed="rId5" cstate="email"/>
          <a:stretch>
            <a:fillRect/>
          </a:stretch>
        </p:blipFill>
        <p:spPr>
          <a:xfrm>
            <a:off x="971600" y="1628800"/>
            <a:ext cx="3438927" cy="4681538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классе 12 мальчиков и 8 девочек. На сколько мальчиков больше, чем девочек?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5292080" y="198884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20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5292080" y="342900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4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" name="Содержимое 9" descr="2.gif"/>
          <p:cNvPicPr>
            <a:picLocks noGrp="1" noChangeAspect="1"/>
          </p:cNvPicPr>
          <p:nvPr>
            <p:ph sz="half" idx="1"/>
          </p:nvPr>
        </p:nvPicPr>
        <p:blipFill>
          <a:blip r:embed="rId5" cstate="email"/>
          <a:stretch>
            <a:fillRect/>
          </a:stretch>
        </p:blipFill>
        <p:spPr>
          <a:xfrm>
            <a:off x="971600" y="1628800"/>
            <a:ext cx="3438927" cy="4681538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Саши 12 книг о животных, а о растениях на 3 книги меньше. Сколько книг о растениях у Саши?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5292080" y="342900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15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5292080" y="198884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9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1" name="Содержимое 10" descr="5.gif"/>
          <p:cNvPicPr>
            <a:picLocks noGrp="1" noChangeAspect="1"/>
          </p:cNvPicPr>
          <p:nvPr>
            <p:ph sz="half" idx="1"/>
          </p:nvPr>
        </p:nvPicPr>
        <p:blipFill>
          <a:blip r:embed="rId5" cstate="email"/>
          <a:stretch>
            <a:fillRect/>
          </a:stretch>
        </p:blipFill>
        <p:spPr>
          <a:xfrm>
            <a:off x="971600" y="1628800"/>
            <a:ext cx="3438927" cy="4681538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классе поставили 9 столов, а стульев на 9 больше, чем столов. Сколько стульев поставили в классе?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5292080" y="198884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0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5292080" y="342900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18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7" name="Содержимое 6" descr="6.gif"/>
          <p:cNvPicPr>
            <a:picLocks noGrp="1" noChangeAspect="1"/>
          </p:cNvPicPr>
          <p:nvPr>
            <p:ph sz="half" idx="1"/>
          </p:nvPr>
        </p:nvPicPr>
        <p:blipFill>
          <a:blip r:embed="rId5" cstate="email"/>
          <a:stretch>
            <a:fillRect/>
          </a:stretch>
        </p:blipFill>
        <p:spPr>
          <a:xfrm>
            <a:off x="971600" y="1628800"/>
            <a:ext cx="3438927" cy="4681538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4400" cy="97497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Ребята ко дню птиц приготовили 14 скворечников. Сколько скворечников изготовили дети в первый день, если во второй они изготовили 8 скворечников?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7.gif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628800"/>
            <a:ext cx="3438927" cy="4681538"/>
          </a:xfrm>
        </p:spPr>
      </p:pic>
      <p:sp>
        <p:nvSpPr>
          <p:cNvPr id="8" name="Прямоугольник 7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5292080" y="342900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22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292080" y="198884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6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даче собрали 2 кг малины, 3 кг клубники и 4 кг крыжовника. Выбери выражение для массы всех собранных ягод.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8.gif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628800"/>
            <a:ext cx="3438927" cy="4681538"/>
          </a:xfrm>
        </p:spPr>
      </p:pic>
      <p:sp>
        <p:nvSpPr>
          <p:cNvPr id="8" name="Прямоугольник 7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5292080" y="342900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2+3-4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292080" y="198884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2+3+4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Лена купила 1 кг конфет, 3 кг фруктов и 2 кг овощей. Можно ли всю покупку положить в пакет, который выдерживает не более 6 кг?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9.gif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628800"/>
            <a:ext cx="3438927" cy="4681538"/>
          </a:xfrm>
        </p:spPr>
      </p:pic>
      <p:sp>
        <p:nvSpPr>
          <p:cNvPr id="8" name="Прямоугольник 7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5292080" y="342900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нет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292080" y="1988840"/>
            <a:ext cx="2880320" cy="7200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да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188</TotalTime>
  <Words>336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Слайд 1</vt:lpstr>
      <vt:lpstr>Слайд 2</vt:lpstr>
      <vt:lpstr>Отметь следующее число последовательности  2, 6, 10, …</vt:lpstr>
      <vt:lpstr>В классе 12 мальчиков и 8 девочек. На сколько мальчиков больше, чем девочек?</vt:lpstr>
      <vt:lpstr>У Саши 12 книг о животных, а о растениях на 3 книги меньше. Сколько книг о растениях у Саши?</vt:lpstr>
      <vt:lpstr>В классе поставили 9 столов, а стульев на 9 больше, чем столов. Сколько стульев поставили в классе?</vt:lpstr>
      <vt:lpstr>Ребята ко дню птиц приготовили 14 скворечников. Сколько скворечников изготовили дети в первый день, если во второй они изготовили 8 скворечников?</vt:lpstr>
      <vt:lpstr>На даче собрали 2 кг малины, 3 кг клубники и 4 кг крыжовника. Выбери выражение для массы всех собранных ягод.</vt:lpstr>
      <vt:lpstr>Лена купила 1 кг конфет, 3 кг фруктов и 2 кг овощей. Можно ли всю покупку положить в пакет, который выдерживает не более 6 кг?</vt:lpstr>
      <vt:lpstr>Винни-Пух в 9часов пошёл в гости к Кролику, а вернулся в 12 часов. Сколько часов он гостил у Кролика, если 1 час он затратил на дорогу?</vt:lpstr>
      <vt:lpstr>У Нины 20 рублей. Она собирается купить магнит за 12 рублей и наклейку за 7 рублей. Достаточно ли денег для покупки?</vt:lpstr>
      <vt:lpstr>Митя задумал число, прибавил к нему 15 и получил 19. Какое число задумал Митя?</vt:lpstr>
      <vt:lpstr>Сколько сторон у многоугольника?</vt:lpstr>
      <vt:lpstr>Сколько вершин у кубика?</vt:lpstr>
      <vt:lpstr>Молодец!</vt:lpstr>
      <vt:lpstr>Источники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49</cp:revision>
  <dcterms:created xsi:type="dcterms:W3CDTF">2015-01-16T16:08:03Z</dcterms:created>
  <dcterms:modified xsi:type="dcterms:W3CDTF">2015-01-17T15:20:46Z</dcterms:modified>
</cp:coreProperties>
</file>