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иана\Desktop\фото\e0b73eee5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88640"/>
            <a:ext cx="8496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Влияние человека на растительный и животный мир </a:t>
            </a:r>
            <a:endParaRPr lang="ru-RU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4048" y="5517232"/>
            <a:ext cx="4139952" cy="1340768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  <a:t>Работу выполнила ученица 11 класса</a:t>
            </a:r>
            <a:b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  <a:t>МБОУ СОШ № 1 С.Екатеринославка  </a:t>
            </a:r>
            <a:b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  <a:t>Крицкая Анастасия</a:t>
            </a:r>
            <a:br>
              <a:rPr lang="ru-RU" sz="1400" dirty="0" smtClean="0">
                <a:solidFill>
                  <a:schemeClr val="tx1">
                    <a:lumMod val="95000"/>
                  </a:schemeClr>
                </a:solidFill>
              </a:rPr>
            </a:br>
            <a:endParaRPr lang="ru-RU" sz="1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673280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Влияние человека на растительный и животный мир началось еще  с древнейших времен и продолжается в более широких масштабах и в настоящее время.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r>
              <a:rPr lang="ru-RU" sz="2000" i="1" dirty="0" smtClean="0"/>
              <a:t>Загрязнение окружающей среды промышленностью</a:t>
            </a:r>
          </a:p>
          <a:p>
            <a:r>
              <a:rPr lang="ru-RU" sz="2000" i="1" dirty="0" smtClean="0"/>
              <a:t>освоение новых земель в степных районах</a:t>
            </a:r>
          </a:p>
          <a:p>
            <a:r>
              <a:rPr lang="ru-RU" sz="2000" i="1" dirty="0" smtClean="0"/>
              <a:t>мелиорация заболоченных земель в нечерноземной полосе</a:t>
            </a:r>
          </a:p>
          <a:p>
            <a:r>
              <a:rPr lang="ru-RU" sz="2000" i="1" dirty="0" smtClean="0"/>
              <a:t>прочая деятельность человека</a:t>
            </a:r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1026" name="Picture 2" descr="C:\Users\Настенька\Desktop\i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6385" y="4358422"/>
            <a:ext cx="2947615" cy="24995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ФОРМЫ ВОЗДЕЙСТВИЯ ЧЕЛОВЕКА НА РАСТЕНИЯ И ЖИВОТНЫХ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785395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Рубка леса</a:t>
            </a:r>
          </a:p>
          <a:p>
            <a:pPr>
              <a:buSzPct val="128000"/>
              <a:buBlip>
                <a:blip r:embed="rId2"/>
              </a:buBlip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Растения нижних ярусов леса испытывают неблагоприятное влияние прямого солнечного излучения. </a:t>
            </a:r>
          </a:p>
          <a:p>
            <a:pPr>
              <a:buSzPct val="128000"/>
              <a:buBlip>
                <a:blip r:embed="rId2"/>
              </a:buBlip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тенелюбивых растений травянистого и кустарничкового ярусов разрушается хлорофилл, угнетается рост, некоторые виды исчезают. </a:t>
            </a:r>
          </a:p>
          <a:p>
            <a:pPr>
              <a:buSzPct val="128000"/>
              <a:buBlip>
                <a:blip r:embed="rId2"/>
              </a:buBlip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Меняется и животный мир: виды, связанные с древостоем, исчезают или мигрируют в другие места. </a:t>
            </a:r>
          </a:p>
          <a:p>
            <a:pPr>
              <a:buSzPct val="128000"/>
              <a:buBlip>
                <a:blip r:embed="rId2"/>
              </a:buBlip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Ощутимое воздействие на состояние растительного покрова оказывает массовое посещение лесов отдыхающими и туристами. В этих случаях вредное влияние заключается в вытаптывании, уплотнения почвы и ее загрязнении.</a:t>
            </a:r>
            <a:endParaRPr lang="ru-RU" sz="1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Настенька\Desktop\6a94b4778bd773788d2ac48af27623f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0801" y="4446190"/>
            <a:ext cx="3613199" cy="241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стенька\Desktop\0009-010-Vlijanie-cheloveka-na-rastitelnyj-i-zhivotnyj-m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247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ИСТРЕБЛЕНИЕ ВИДОВ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9248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Считается, что с 1600 г. человеком было истреблено более 160 видов и подвидов птиц и не менее 100 видов млекопитающих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Многие виды животных находятся на грани вымирания или сохранились только в заповедниках.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На численность животных оказывает влияние и хозяйственная деятельность человека, не связанная с промыслом. Резко снизилась численность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уссурийского тигра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 произошло в результате освоения территорий в пределах его ареала и сокращения кормовой базы.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морских млекопитающих очень неблагоприятно влияние загрязнения воды. В таких случаях оказывается неэффективным запрет на отлов животных.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Настенька\Desktop\Ussurijskij_ti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717033"/>
            <a:ext cx="4525124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РАДИОАКТИВНЫЕ ЗАГРЯЗНЕНИЯ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7467600" cy="452596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Проблема радиоактивного загрязнения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возникла в 1945 г. после взрыва атомных бомб, сброшенных на японские города Хиросиму и Нагасаки. Испытания ядерного оружия, производимые до 1963 г. в атмосфере, вызывали глобальное радиоактивное загрязнение. При взрыве атомных бомб возникает очень сильное ионизирующее излучение, радиоактивные частицы рассеиваются на большие расстояния, заражая почву, водоемы, живые организмы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ядерном взрыве образуется громадное количество мелкой пыли, которая держится в атмосфере и поглощает значительную часть солнечной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радиации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/>
              <a:t> </a:t>
            </a:r>
            <a:endParaRPr lang="ru-RU" sz="1800" dirty="0" smtClean="0"/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настоящее время практически любая территория планеты от Арктики до Антарктиды подвержена многообразным антропогенным влияниям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Вся биосфера находится под все усиливающимся давлением деятельности человека, поэтому актуальной задачей становятся природоохранительные мероприятия.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стенька\Desktop\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79150"/>
            <a:ext cx="2771800" cy="207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стенька\Desktop\oxige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ИНЫЕ ЗАГРЯЗНЕНИЯ, ВЛИЯЮЩИЕ НА ЖИВОТНЫЙ И РАСТИТЕЛЬНЫЙ МИР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25144"/>
            <a:ext cx="7467600" cy="21328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Главными источниками загрязнения в атмосфере является сжигание сланцев, нефти, углей, газа в индустрии, в сельском хозяйстве, в быту. 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1992 году в Рио-де-Жанейро (Бразилия) была подписана Международная конвенция о биологическом разнообразии. В ней выражена решимость общими усилиями сохранять и поддерживать богатство всего живого. Удастся ли людям добиться этой цели, покажет будущее.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343</TotalTime>
  <Words>227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Работу выполнила ученица 11 класса МБОУ СОШ № 1 С.Екатеринославка   Крицкая Анастасия </vt:lpstr>
      <vt:lpstr>Слайд 2</vt:lpstr>
      <vt:lpstr>ФОРМЫ ВОЗДЕЙСТВИЯ ЧЕЛОВЕКА НА РАСТЕНИЯ И ЖИВОТНЫХ</vt:lpstr>
      <vt:lpstr>ИСТРЕБЛЕНИЕ ВИДОВ</vt:lpstr>
      <vt:lpstr>Слайд 5</vt:lpstr>
      <vt:lpstr>РАДИОАКТИВНЫЕ ЗАГРЯЗНЕНИЯ</vt:lpstr>
      <vt:lpstr>ИНЫЕ ЗАГРЯЗНЕНИЯ, ВЛИЯЮЩИЕ НА ЖИВОТНЫЙ И РАСТИТЕЛЬНЫЙ МИР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Doctor Di</dc:creator>
  <cp:lastModifiedBy>Настюша_)))</cp:lastModifiedBy>
  <cp:revision>36</cp:revision>
  <dcterms:created xsi:type="dcterms:W3CDTF">2012-01-26T19:01:15Z</dcterms:created>
  <dcterms:modified xsi:type="dcterms:W3CDTF">2014-04-15T12:15:19Z</dcterms:modified>
</cp:coreProperties>
</file>