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56" r:id="rId4"/>
    <p:sldId id="257" r:id="rId5"/>
    <p:sldId id="258" r:id="rId6"/>
    <p:sldId id="264" r:id="rId7"/>
    <p:sldId id="268" r:id="rId8"/>
    <p:sldId id="267" r:id="rId9"/>
    <p:sldId id="265" r:id="rId10"/>
    <p:sldId id="266" r:id="rId11"/>
    <p:sldId id="271" r:id="rId12"/>
    <p:sldId id="270" r:id="rId13"/>
    <p:sldId id="272" r:id="rId14"/>
    <p:sldId id="269" r:id="rId15"/>
    <p:sldId id="262" r:id="rId16"/>
    <p:sldId id="263" r:id="rId17"/>
    <p:sldId id="261" r:id="rId18"/>
    <p:sldId id="273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96" d="100"/>
          <a:sy n="96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806C59-0B3C-4FA1-B6F8-9FB14250FA9A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381308-35BC-4F47-9A93-E6EDE3B31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3714776" cy="348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3929066"/>
            <a:ext cx="8001056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Петр Павлович Ершов  — автор известной сказки «Конек—горбунок». Увлекательно написанная, искрящаяся живым народным языком, сказка уже при жизни Ершова стала подлинно народной; ее не раз переводили на иностранные языки.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857232"/>
            <a:ext cx="3017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Пётр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Павлович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Ершов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(1815-1869)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4714876" cy="66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14678" y="-1500222"/>
            <a:ext cx="5000660" cy="198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8702" tIns="914112" rIns="1348950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571480"/>
            <a:ext cx="321471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Царь так начал речь:  «Послушай,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тебя донос, Ванюша.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Говорят, что вот сейчас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Похвалялся ты для  нас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Отыскать другую птицу,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Сиречь  молвить, Царь-девицу...» —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ты, что ты, бог с тобой! —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Начал царский стремянной.—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спросонков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 толкую,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Штуку выкинул такую.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хитри себе как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хошь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меня  не  проведешь».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Царь,  затрясши бородою: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«Что?  Рядиться мне с тобою? —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Закричал он.— Но смотри,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Если ты недели в три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достанешь Царь-девицу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нашу царскую светлицу,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То,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клянуся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бородой!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 поплатишься со  мной: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правеж — в решетку — на кол!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Вон,  холоп!»  Иван заплакал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пошел на сеновал,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Где конек его лежал.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107381" y="1107380"/>
            <a:ext cx="678676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5008" y="785794"/>
            <a:ext cx="26432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На другой день, поутру, </a:t>
            </a:r>
          </a:p>
          <a:p>
            <a:r>
              <a:rPr lang="ru-RU" sz="1400" dirty="0" smtClean="0"/>
              <a:t>К </a:t>
            </a:r>
            <a:r>
              <a:rPr lang="ru-RU" sz="1400" dirty="0" err="1" smtClean="0"/>
              <a:t>златошвеиному</a:t>
            </a:r>
            <a:r>
              <a:rPr lang="ru-RU" sz="1400" dirty="0" smtClean="0"/>
              <a:t> шатру </a:t>
            </a:r>
          </a:p>
          <a:p>
            <a:r>
              <a:rPr lang="ru-RU" sz="1400" dirty="0" smtClean="0"/>
              <a:t>Царь-девица подплывает, </a:t>
            </a:r>
          </a:p>
          <a:p>
            <a:r>
              <a:rPr lang="ru-RU" sz="1400" dirty="0" smtClean="0"/>
              <a:t>Шлюпку на берег бросает, </a:t>
            </a:r>
          </a:p>
          <a:p>
            <a:r>
              <a:rPr lang="ru-RU" sz="1400" dirty="0" smtClean="0"/>
              <a:t>Входит с гуслями в шатер </a:t>
            </a:r>
          </a:p>
          <a:p>
            <a:r>
              <a:rPr lang="ru-RU" sz="1400" dirty="0" smtClean="0"/>
              <a:t>И садится за прибор...</a:t>
            </a:r>
          </a:p>
          <a:p>
            <a:r>
              <a:rPr lang="ru-RU" sz="1400" dirty="0" smtClean="0"/>
              <a:t> Вот царевна заиграла </a:t>
            </a:r>
          </a:p>
          <a:p>
            <a:r>
              <a:rPr lang="ru-RU" sz="1400" dirty="0" smtClean="0"/>
              <a:t>И столь сладко припевала, </a:t>
            </a:r>
          </a:p>
          <a:p>
            <a:r>
              <a:rPr lang="ru-RU" sz="1400" dirty="0" smtClean="0"/>
              <a:t>Что Иванушке опять </a:t>
            </a:r>
          </a:p>
          <a:p>
            <a:r>
              <a:rPr lang="ru-RU" sz="1400" dirty="0" err="1" smtClean="0"/>
              <a:t>Захотелося</a:t>
            </a:r>
            <a:r>
              <a:rPr lang="ru-RU" sz="1400" dirty="0" smtClean="0"/>
              <a:t> поспать. </a:t>
            </a:r>
          </a:p>
          <a:p>
            <a:r>
              <a:rPr lang="ru-RU" sz="1400" dirty="0" smtClean="0"/>
              <a:t>«Нет, постой же ты, дрянная!-</a:t>
            </a:r>
          </a:p>
          <a:p>
            <a:r>
              <a:rPr lang="ru-RU" sz="1400" dirty="0" smtClean="0"/>
              <a:t>Говорит Иван,  вставая,— </a:t>
            </a:r>
          </a:p>
          <a:p>
            <a:r>
              <a:rPr lang="ru-RU" sz="1400" dirty="0" smtClean="0"/>
              <a:t>Ты в </a:t>
            </a:r>
            <a:r>
              <a:rPr lang="ru-RU" sz="1400" dirty="0" err="1" smtClean="0"/>
              <a:t>другоредь</a:t>
            </a:r>
            <a:r>
              <a:rPr lang="ru-RU" sz="1400" dirty="0" smtClean="0"/>
              <a:t>    не уйдешь </a:t>
            </a:r>
          </a:p>
          <a:p>
            <a:r>
              <a:rPr lang="ru-RU" sz="1400" dirty="0" smtClean="0"/>
              <a:t>И меня не проведешь». </a:t>
            </a:r>
          </a:p>
          <a:p>
            <a:r>
              <a:rPr lang="ru-RU" sz="1400" dirty="0" smtClean="0"/>
              <a:t>Тут в  шатер Иван вбегает, </a:t>
            </a:r>
          </a:p>
          <a:p>
            <a:r>
              <a:rPr lang="ru-RU" sz="1400" dirty="0" smtClean="0"/>
              <a:t>Косу длинную хватает..:. </a:t>
            </a:r>
          </a:p>
          <a:p>
            <a:r>
              <a:rPr lang="ru-RU" sz="1400" dirty="0" smtClean="0"/>
              <a:t>«Ой, беги, конек, беги!</a:t>
            </a:r>
          </a:p>
          <a:p>
            <a:r>
              <a:rPr lang="ru-RU" sz="1400" dirty="0" smtClean="0"/>
              <a:t> Горбунок  мой,  помоги!» </a:t>
            </a:r>
          </a:p>
          <a:p>
            <a:r>
              <a:rPr lang="ru-RU" sz="1400" dirty="0" smtClean="0"/>
              <a:t>Вмиг  конек  к  нему  явился. </a:t>
            </a:r>
          </a:p>
          <a:p>
            <a:r>
              <a:rPr lang="ru-RU" sz="1400" dirty="0" smtClean="0"/>
              <a:t>«Аи, хозяин, отличился! </a:t>
            </a:r>
          </a:p>
          <a:p>
            <a:r>
              <a:rPr lang="ru-RU" sz="1400" dirty="0" smtClean="0"/>
              <a:t>Ну, садись же поскорей, </a:t>
            </a:r>
          </a:p>
          <a:p>
            <a:r>
              <a:rPr lang="ru-RU" sz="1400" dirty="0" smtClean="0"/>
              <a:t>Да держи ее плотней!»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31380" y="1031379"/>
            <a:ext cx="6777638" cy="471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00166" y="714356"/>
            <a:ext cx="7215238" cy="227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94897" tIns="914112" rIns="1560021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•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9322" y="928670"/>
            <a:ext cx="27146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Вот Иван  к  царю  явился, </a:t>
            </a:r>
          </a:p>
          <a:p>
            <a:r>
              <a:rPr lang="ru-RU" sz="1200" dirty="0" smtClean="0"/>
              <a:t>Царь«к нему оборотился </a:t>
            </a:r>
          </a:p>
          <a:p>
            <a:r>
              <a:rPr lang="ru-RU" sz="1200" dirty="0" smtClean="0"/>
              <a:t>И сказал ему:  «Иван! </a:t>
            </a:r>
          </a:p>
          <a:p>
            <a:r>
              <a:rPr lang="ru-RU" sz="1200" dirty="0" smtClean="0"/>
              <a:t>Поезжай на </a:t>
            </a:r>
            <a:r>
              <a:rPr lang="ru-RU" sz="1200" dirty="0" err="1" smtClean="0"/>
              <a:t>окиян</a:t>
            </a:r>
            <a:r>
              <a:rPr lang="ru-RU" sz="1200" dirty="0" smtClean="0"/>
              <a:t>; </a:t>
            </a:r>
          </a:p>
          <a:p>
            <a:r>
              <a:rPr lang="ru-RU" sz="1200" dirty="0" smtClean="0"/>
              <a:t>В </a:t>
            </a:r>
            <a:r>
              <a:rPr lang="ru-RU" sz="1200" dirty="0" err="1" smtClean="0"/>
              <a:t>окияне</a:t>
            </a:r>
            <a:r>
              <a:rPr lang="ru-RU" sz="1200" dirty="0" smtClean="0"/>
              <a:t> том  хранится </a:t>
            </a:r>
          </a:p>
          <a:p>
            <a:r>
              <a:rPr lang="ru-RU" sz="1200" dirty="0" smtClean="0"/>
              <a:t>Перстень, слышь ты, Царь-девицы. </a:t>
            </a:r>
          </a:p>
          <a:p>
            <a:r>
              <a:rPr lang="ru-RU" sz="1200" dirty="0" smtClean="0"/>
              <a:t>Коль достанешь мне его. </a:t>
            </a:r>
          </a:p>
          <a:p>
            <a:r>
              <a:rPr lang="ru-RU" sz="1200" dirty="0" smtClean="0"/>
              <a:t>Задарю тебя всего».</a:t>
            </a:r>
          </a:p>
          <a:p>
            <a:r>
              <a:rPr lang="ru-RU" sz="1200" dirty="0" smtClean="0"/>
              <a:t>Тут Иван  хотел идти.</a:t>
            </a:r>
          </a:p>
          <a:p>
            <a:r>
              <a:rPr lang="ru-RU" sz="1200" dirty="0" smtClean="0"/>
              <a:t>«Эй,  послушай!  По пути,—</a:t>
            </a:r>
          </a:p>
          <a:p>
            <a:r>
              <a:rPr lang="ru-RU" sz="1200" dirty="0" smtClean="0"/>
              <a:t>Говорит ему царица,—</a:t>
            </a:r>
          </a:p>
          <a:p>
            <a:r>
              <a:rPr lang="ru-RU" sz="1200" dirty="0" smtClean="0"/>
              <a:t>Заезжай ты поклониться</a:t>
            </a:r>
          </a:p>
          <a:p>
            <a:r>
              <a:rPr lang="ru-RU" sz="1200" dirty="0" smtClean="0"/>
              <a:t>В изумрудный терем мой</a:t>
            </a:r>
          </a:p>
          <a:p>
            <a:r>
              <a:rPr lang="ru-RU" sz="1200" dirty="0" smtClean="0"/>
              <a:t>Да скажи моей родной:</a:t>
            </a:r>
          </a:p>
          <a:p>
            <a:r>
              <a:rPr lang="ru-RU" sz="1200" dirty="0" smtClean="0"/>
              <a:t>Дочь ее узнать желает,</a:t>
            </a:r>
          </a:p>
          <a:p>
            <a:r>
              <a:rPr lang="ru-RU" sz="1200" dirty="0" smtClean="0"/>
              <a:t>Для чего она скрывает</a:t>
            </a:r>
          </a:p>
          <a:p>
            <a:r>
              <a:rPr lang="ru-RU" sz="1200" dirty="0" smtClean="0"/>
              <a:t>По три  ночи,  по три дня</a:t>
            </a:r>
          </a:p>
          <a:p>
            <a:r>
              <a:rPr lang="ru-RU" sz="1200" dirty="0" smtClean="0"/>
              <a:t>Лик свой ясный от меня?</a:t>
            </a:r>
          </a:p>
          <a:p>
            <a:r>
              <a:rPr lang="ru-RU" sz="1200" dirty="0" smtClean="0"/>
              <a:t>И зачем мой братец красный</a:t>
            </a:r>
          </a:p>
          <a:p>
            <a:r>
              <a:rPr lang="ru-RU" sz="1200" dirty="0" smtClean="0"/>
              <a:t>Завернулся в  мрак ненастный</a:t>
            </a:r>
          </a:p>
          <a:p>
            <a:r>
              <a:rPr lang="ru-RU" sz="1200" dirty="0" smtClean="0"/>
              <a:t>И в туманной  вышине.</a:t>
            </a:r>
          </a:p>
          <a:p>
            <a:r>
              <a:rPr lang="ru-RU" sz="1200" dirty="0" smtClean="0"/>
              <a:t>Не пошлет луча ко мне?</a:t>
            </a:r>
          </a:p>
          <a:p>
            <a:r>
              <a:rPr lang="ru-RU" sz="1200" dirty="0" smtClean="0"/>
              <a:t>Не забудь же!»—«Помнить буду,</a:t>
            </a:r>
          </a:p>
          <a:p>
            <a:r>
              <a:rPr lang="ru-RU" sz="1200" dirty="0" smtClean="0"/>
              <a:t>Если только  не забуду...»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17985" y="1017984"/>
            <a:ext cx="6750845" cy="471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72066" y="214290"/>
            <a:ext cx="34290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въезжают на  поляну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Прямо  к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морю-окияну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Поперек его лежит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Чюдо-юдо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рыба-кит.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бока его изрыты,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Частоколы в ребра вбиты,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хвосте сыр-бор шумит,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спине село стоит;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Мужички на губе пашут,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 глаз мальчишки пляшут,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в дубраве, меж усов,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Ищут девушки  грибов.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конек бежит по  киту,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костям  стучит копытом.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Чудо-юдо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рыба-кит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 проезжим  говорит: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«Путь-дорога, господа!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 откуда и куда?» 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послы от Царь-девицы,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Едем оба из столицы,—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Говорит киту конек,—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Солнцу прямо на  восток,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хоромы золотые».—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«Так нельзя ль,  отцы  родные,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  у солнышка спросить: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Долго ль мне в опале быть,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за кои прегрешенья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терплю беды-мученья?»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32211" y="1032209"/>
            <a:ext cx="677929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57818" y="571480"/>
            <a:ext cx="335758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Иван с землей простился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небе очутился,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поехал, будто князь,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Шапка набок,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подбодрясь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 диво!  эко диво!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 царство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хоть красиво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,—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Говорит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коньку Иван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Средь лазоревых  полян,—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как с небом-то сравнится,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стельку не годится.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земля-то!., ведь она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черна-то  и  грязна;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Здесь земля-то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уж светлая  какая!..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Посмотри-ка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горбунок,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Видишь, вон где, на восток,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Словно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светится зарница...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Чай,  небесная светлица...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Что-то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больно высока!» 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спросил  Иван  конька.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терем  Царь-девицы,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будущей царицы,—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Горбунок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ему кричит.—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ночам  здесь Солнце спит,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полуденной порою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Месяц входит для покою».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05814" y="1148657"/>
            <a:ext cx="6797911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500298" y="1000108"/>
            <a:ext cx="6500826" cy="20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8530" tIns="914112" rIns="1636197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500043"/>
            <a:ext cx="35004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конек во двор въезжает;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Наш Иван с него слезает,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терем к Месяцу идет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такую речь ведет: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с земли пришел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Землянской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страны ведь христианской,—   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Говорит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садясь, Иван,—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Переехал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окиян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 порученьем  от  царицы...»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Месяц с радости заплакал,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Ну Ивана обнимать,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Целовать и миловать.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«Ах, Иванушка Петрович! —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Молвил Месяц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Месяцович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.—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 принес такую весть,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 не знаю,  чем  и счесть!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уж мы как горевали,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Что царевну потеряли!..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Оттого-то, видишь, я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три ночи, по три дня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темном облаке ходила,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грустила да грустила,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Трое суток не спала,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Крошки хлеба не брала...»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629055" y="986212"/>
            <a:ext cx="668733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357165"/>
            <a:ext cx="5929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r>
              <a:rPr lang="ru-RU" sz="12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285728"/>
            <a:ext cx="32861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Чудо-кит зашевелился,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Словно холм поворотился,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 море волновать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из челюстей бросать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Корабли за  кораблями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парусами и гребцами.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Волны моря заклубились,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Корабли из  глаз сокрылись,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Чудо-юдо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рыба-кит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Громким  голосом  кричит,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Рот  широкий отворяя,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Плесом  волны разбивая: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«Чем  вам,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услужить?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Чем  за службу наградить?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ль раковин цветистых?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ль рыбок золотистых?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ль крупных жемчугов?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 достать для  вас  готов!»—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«Нет, кит-рыба, нам  в награду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Ничего того  не надо,—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Говорит ему Иван,—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Лучше перстень нам достань 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Перстень, знаешь, Царь-девицы,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Нашей будущей царицы».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932532" y="1289666"/>
            <a:ext cx="6696348" cy="440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00166" y="0"/>
            <a:ext cx="7286676" cy="196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4572" tIns="914112" rIns="1620327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571480"/>
            <a:ext cx="364333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Тут, отдав  царю поклон.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Ерш пошел, согнувшись,  вон.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омут кинулся он смело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 подводной глубине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Вырыл ящичек на дне —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Пуд по крайней мере во сто.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«О, здесь дело-то не просто!»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давай из всех морей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Ерш скликать  к себе сельдей.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Сельди духом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собралися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Сундучок тащить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взялися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слышно и  всего —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«У-у-у» да «о-о-о!»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сколь сильно ни кричали,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Животы лишь  надорвали,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проклятый сундучок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дался и на вершок.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«Настоящие селедки!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  кнута бы вместо водки!»-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Крикнул ерш со всех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сердцов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нырнул по осетров.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Осетры тут приплывают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без  крика  подымают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Крепко вязнувший в песок </a:t>
            </a:r>
          </a:p>
          <a:p>
            <a:pPr lvl="0" indent="1682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перстнем  красный сундучок.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963409" y="963408"/>
            <a:ext cx="6784569" cy="48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5572132" cy="20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71092" tIns="914112" rIns="1560021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12.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928670"/>
            <a:ext cx="30718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 уж солнышко-то село,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И...» Тут море закипело: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Появился  чудо-кит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 Ивану говорит: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 твое благодеянье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исполнил обещанье».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этим  словом сундучок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Брякнул плотно на песок,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берег закачался.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«Ну, теперь я расквитался.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ж вновь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принужусь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я,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Позови опять меня; 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Твоего благодеянья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забыть мне...</a:t>
            </a:r>
          </a:p>
          <a:p>
            <a:pPr lvl="0" indent="1682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свиданья!»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73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628" y="285728"/>
            <a:ext cx="321471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Там котлы уже кипели;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Подле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них рядком сидели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Кучера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повара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служители двора;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Дров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усердно  прибавляли,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Иване Толковали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Втихомолку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 собой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смеялися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порой.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Вот и двери растворились;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Царь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 царицей  появились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готовились с крыльца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Посмотреть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удальца.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Ну, Ванюша, раздевайся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котлах, брат, покупайся!»—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Царь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Ивану закричал.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Иван одежду снял,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Ничего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 отвечая.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Вот конек хвостом  махнул,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 котлы мордой макнул,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Ивана дважды прыснул,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Громким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посвистом присвистнул.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конька  Иван  взглянул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котел тотчас  нырнул.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другой, там в третий тоже,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такой он стал пригожий —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 в сказке не сказать,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пером  не написать</a:t>
            </a:r>
            <a:r>
              <a:rPr lang="ru-RU" sz="1200" dirty="0" smtClean="0"/>
              <a:t>!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142852"/>
            <a:ext cx="8715436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Ершов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Петр Павлович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(1815-1869), поэт.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Родился 22 февраля (6 марта н.с.) в деревне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Безруково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Тобольской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губернии в семье чиновника.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Детские годы прошли в городе Березове.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В 1827 поступил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Тобольскую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гимназию, которую заканчивает в 1831. В это время в России пробуждается особый интерес к сибирской земле, к ее культуре, традициям.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Ершов начинает собирать сибирские сказки, песни, легенды; вокруг него объединяются энтузиасты, стремящиеся создать специальный этнографический журнал для публикации собранного материала.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В 1831 Ершов поступает на философско-юридическое отделение Петербургского университета. В студенческие годы пишет и печатает свои стихи. Под впечатлением сказок Пушкина начинает работу над сказкой в стихах "Конек-Горбунок", которую в 1834 публикует в "Библиотеке для чтения". Пушкин высоко оценил эту работу.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После окончания университета Ершов возвращается в Тобольск, так как после смерти отца семья нуждалась в его поддержке. В 1836 он работает учителем, затем инспектором, с 1857 - директором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Тобольской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гимназии.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Ершов не оставляет литературную деятельность, пишет рассказы, стихи и пьесу, но все эти произведения не имели успеха. Умер Ершов 18 августа (30 н.с.) 1869 в Тобольске.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3029" y="0"/>
            <a:ext cx="4650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4876" y="6500834"/>
            <a:ext cx="4429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Художники  Н.  Строганова,   М.   Алексеев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58016" y="578645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6699"/>
                </a:solidFill>
                <a:latin typeface="Franklin Gothic Medium" pitchFamily="34" charset="0"/>
              </a:rPr>
              <a:t>Горбунок</a:t>
            </a:r>
            <a:endParaRPr lang="ru-RU" sz="3600" b="1" dirty="0">
              <a:solidFill>
                <a:srgbClr val="FF6699"/>
              </a:solidFill>
              <a:latin typeface="Franklin Gothic Medium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59849"/>
            <a:ext cx="3368236" cy="376921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3714752"/>
            <a:ext cx="4286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1938" algn="r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6699"/>
              </a:solidFill>
              <a:effectLst/>
              <a:latin typeface="Arial" pitchFamily="34" charset="0"/>
            </a:endParaRPr>
          </a:p>
          <a:p>
            <a:pPr lvl="0" indent="261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6699"/>
                </a:solidFill>
                <a:effectLst/>
                <a:latin typeface="Arial" pitchFamily="34" charset="0"/>
                <a:ea typeface="Times New Roman" pitchFamily="18" charset="0"/>
              </a:rPr>
              <a:t>  На «Коньке-горбунке» воочию сбывается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6699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6699"/>
                </a:solidFill>
                <a:effectLst/>
                <a:latin typeface="Arial" pitchFamily="34" charset="0"/>
                <a:ea typeface="Times New Roman" pitchFamily="18" charset="0"/>
              </a:rPr>
              <a:t>русская пословица: не родись ни умен, ни пригож, а родись счастлив.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6699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indent="261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6699"/>
                </a:solidFill>
                <a:effectLst/>
                <a:latin typeface="Arial" pitchFamily="34" charset="0"/>
                <a:ea typeface="Times New Roman" pitchFamily="18" charset="0"/>
              </a:rPr>
              <a:t> Вся моя заслуга тут, что мне удалось попасть в народную жилу.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6699"/>
              </a:solidFill>
              <a:effectLst/>
              <a:latin typeface="Arial" pitchFamily="34" charset="0"/>
            </a:endParaRPr>
          </a:p>
          <a:p>
            <a:pPr lvl="0" indent="261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6699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П.П. Ершов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6699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857752" cy="670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5008" y="214290"/>
            <a:ext cx="2786082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/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 горами, за лесами,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широкими морями,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неба —  на земле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старик в одном селе.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старинушки три сына: Старший умный был детина, Средний сын и так и сяк, Младший вовсе был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дурак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Братья сеяли пшеницу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возили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град-столицу: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столица та  была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Недалече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села.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пшеницу продавали,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Деньги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счетом  принимали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набитою сумой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Возвращалися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домой.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долгом времени  аль вскоре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Приключилося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им   горе: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Кто-то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поле стал ходить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пшеницу шевелить.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Мужички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такой печали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Отродяся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 видали;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думать да гадать —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 вора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соглядать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Наконец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себе смекнули,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Чтоб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стоять на карауле,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Хлеб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ночами поберечь,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Злого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вора подстеречь.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643438" cy="674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071934" y="214290"/>
            <a:ext cx="4643470" cy="170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36178" tIns="914112" rIns="1517172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142852"/>
            <a:ext cx="35719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Ночь настала;  месяц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всходит;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 все Иван обходит,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Озираючись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кругом,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садится под кустом...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Вдруг о полночь конь заржал..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Караульщик наш привстал,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Посмотрел под рукавицу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увидел кобылицу...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Эхе-хе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так вот какой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воришко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!..  Но, постой,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 шутить ведь не умею,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Разом  сяду те на шею...»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«Дай мне место для покою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 ухаживай за мною,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смыслишь. Да смотри,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утренни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зари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Выпущай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меня на волю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Погулять 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полю.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исходе же трех дней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Двух  рожу тебе коней...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еще рожу конька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Ростом только в три вершка,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спине с двумя горбами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 с аршинными ушами...»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-1"/>
            <a:ext cx="4572032" cy="67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86446" y="214290"/>
            <a:ext cx="31432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Ну-с, так вот что!  Раз Данило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(В праздник, помнится, то было),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Натянувшись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зельно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пьян,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Затащился в балаган.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ж он видит?— Прекрасивых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Двух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коней золотогривых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игрушечку-конька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Ростом только в три  вершка,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спине с двумя горбами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с аршинными ушами.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«Хм!  теперь-то я узнал,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чего здесь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дурень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спал!» —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Говорит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себе Данило...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разом хмель посбило;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Данило в дом бежит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Гавриле говорит: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«Посмотри,  каких красивых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Двух  коней  золотогривых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дурак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себе достал: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и слыхом  не слыхал».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Данило да Таврило,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в ногах их мочи было,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крапиве прямиком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и дуют  босиком.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Спотыкнувшися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три раза,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Починивши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глаза,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Потирая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и там,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Входят братья к двум  коням.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42843" y="-1"/>
            <a:ext cx="4617043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86380" y="214290"/>
            <a:ext cx="335757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Огонек горит светлее,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Горбунок бежит скорее.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Вот уж он перед огнем.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Светит поле словно днем;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Чудный свет кругом  струится,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не греет, не дымится.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Диву дался тут Иван.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«Что,— сказал он,— за  шайтан!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Шапок с пять найдется свету,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тепла и дыму нету;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Эко чудо-огонек!»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Говорит ему конек: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«Вот уж есть чему дивиться!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лежит перо Жар-птицы,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 для счастья своего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бери себе его.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Много,  много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непокою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Принесет оно с собою».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-«Говори ты!  как не так!»—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 себя ворчит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дурак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И,  подняв  перо Жар-птицы,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Завернул его в тряпицы,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Тряпки  в  шапку положил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конька поворотил.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42842" y="142850"/>
            <a:ext cx="4622999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143504" y="642918"/>
            <a:ext cx="36433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 Иван к коньку на  шею,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Обнимал и целовал.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«Ох, беда, конек!.— сказал.—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Царь велит достать Жар-птицу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государскую светлицу.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мне делать,  горбунок?»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Говорит ему конек: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«Велика беда,  не спорю;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 могу  помочь я горю.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Но, сказать тебе по дружбе,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— службишка,  не служба;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Служба все, брат, впереди.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 к царю теперь поди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скажи ему открыто: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«Надо,  царь, мне два корыта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елоярова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пшена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  заморского  вина.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вели поторопиться: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Завтра, только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зазорится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отправимся в  поход».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" y="142852"/>
            <a:ext cx="4465227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929190" y="571480"/>
            <a:ext cx="364333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полночною порой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 разлился над горой,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Будто полдни наступают;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Жары-птицы налетают;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 бегать и кричать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пшено с вином клевать.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Иван, от них закрытый,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Смотрит птиц из-под корыта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толкует -сам с собой,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Разводя  вот так рукой: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Нёча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молвить, страх  красивы!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Ножки красные у всех;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хвосты-то — сущий смех!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Чай, таких у куриц нету;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уж сколько,  парень, свету,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Словно батюшкина  печь!»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скончав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такую  речь.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  с собою  под лазейкой,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 Иван ужом  да змейкой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 пшену с вином  подполз,—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Хвать одну из птиц за хвост.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«Ой!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Конечек-горбуночек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Прибегай скорей, дружочек!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ведь птицу-то поймал»;— </a:t>
            </a:r>
          </a:p>
          <a:p>
            <a:pPr lvl="0" indent="1746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Иван-дурак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кричал.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161</TotalTime>
  <Words>2164</Words>
  <Application>Microsoft Office PowerPoint</Application>
  <PresentationFormat>Экран (4:3)</PresentationFormat>
  <Paragraphs>428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Life</cp:lastModifiedBy>
  <cp:revision>19</cp:revision>
  <dcterms:created xsi:type="dcterms:W3CDTF">2008-11-21T19:14:01Z</dcterms:created>
  <dcterms:modified xsi:type="dcterms:W3CDTF">2015-02-11T13:30:32Z</dcterms:modified>
</cp:coreProperties>
</file>