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62" r:id="rId7"/>
    <p:sldId id="264" r:id="rId8"/>
    <p:sldId id="270" r:id="rId9"/>
    <p:sldId id="263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84CE79-FF26-4AAA-8110-69D5563BD082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0590355-D9BD-47FC-A28C-086C4F5F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764704"/>
            <a:ext cx="4011216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latin typeface="Bookman Old Style" pitchFamily="18" charset="0"/>
              </a:rPr>
              <a:t>Герой Советского Союза</a:t>
            </a:r>
            <a:endParaRPr lang="ru-RU" sz="4000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1432" y="2996952"/>
            <a:ext cx="5112568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Bookman Old Style" pitchFamily="18" charset="0"/>
              </a:rPr>
              <a:t>Татьяна </a:t>
            </a:r>
            <a:r>
              <a:rPr lang="ru-RU" sz="6000" b="1" dirty="0" err="1" smtClean="0">
                <a:latin typeface="Bookman Old Style" pitchFamily="18" charset="0"/>
              </a:rPr>
              <a:t>Барамзина</a:t>
            </a:r>
            <a:r>
              <a:rPr lang="ru-RU" sz="6000" b="1" dirty="0" smtClean="0">
                <a:latin typeface="Bookman Old Style" pitchFamily="18" charset="0"/>
              </a:rPr>
              <a:t> </a:t>
            </a:r>
            <a:endParaRPr lang="ru-RU" sz="6000" b="1" dirty="0">
              <a:latin typeface="Bookman Old Style" pitchFamily="18" charset="0"/>
            </a:endParaRPr>
          </a:p>
        </p:txBody>
      </p:sp>
      <p:pic>
        <p:nvPicPr>
          <p:cNvPr id="4" name="Picture 2" descr="C:\Users\Школа\Desktop\ШКОЛЬНЫЕ\фоны ipg\из набора о татья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32448" cy="563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548680"/>
            <a:ext cx="441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Военный     блиндаж</a:t>
            </a:r>
            <a:endParaRPr lang="ru-RU" sz="3200" b="1" dirty="0"/>
          </a:p>
        </p:txBody>
      </p:sp>
      <p:pic>
        <p:nvPicPr>
          <p:cNvPr id="4" name="Рисунок 3" descr="normal_p_blindaz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78452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sz="2000" b="1" dirty="0" smtClean="0"/>
              <a:t>Когда патроны кончились, Таня была схвачена. Ворвавшиеся враги был поражены: целый час они не могли взять блиндаж, который охраняла одна хрупкая тоненькая девушка. Немецкий офицер, который вёл допрос, добивался от неё ответа: как попали сюда советские солдаты  ( о высадке десанта немцы не знали ), сколько их - полк, дивизия </a:t>
            </a:r>
            <a:r>
              <a:rPr lang="ru-RU" sz="2000" b="1" dirty="0" smtClean="0"/>
              <a:t>?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   </a:t>
            </a:r>
            <a:r>
              <a:rPr lang="ru-RU" sz="2000" b="1" dirty="0" smtClean="0"/>
              <a:t> </a:t>
            </a:r>
            <a:r>
              <a:rPr lang="ru-RU" sz="2000" b="1" dirty="0" smtClean="0"/>
              <a:t>Таня молчала. Она не произнесла ни единого слова и тогда, когда её начали пытать. Её пытали, зверски мучили, нанесли несколько ножевых ран, выкололи глаза. Но Таня молчала. Она не сказала ни слова, не выдала своих однополчан. </a:t>
            </a:r>
          </a:p>
          <a:p>
            <a:r>
              <a:rPr lang="ru-RU" sz="2000" b="1" dirty="0" smtClean="0"/>
              <a:t>       Враги так и не узнали, с какой целью в их тыл был направлен батальон. После нескольких часов чудовищных </a:t>
            </a:r>
            <a:r>
              <a:rPr lang="ru-RU" sz="2000" b="1" dirty="0" smtClean="0"/>
              <a:t>пыток, в </a:t>
            </a:r>
            <a:r>
              <a:rPr lang="ru-RU" sz="2000" b="1" dirty="0" smtClean="0"/>
              <a:t>бессильной злобе от несгибаемой стойкости советской девушки, выдержавшей страшные пытки, расстреляли в упор из противотанкового ружья. 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Только через сутки подошло наше подкрепление - танки, пехота. Отбили и землянку, возле которой нашли изуродованное тело Тани. Товарищи, салютуя над могилой Тани, поклялись отомстить.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33843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На здании Пермского педагогического института в память о Т.Н. </a:t>
            </a:r>
            <a:r>
              <a:rPr lang="ru-RU" sz="2000" b="1" dirty="0" err="1" smtClean="0"/>
              <a:t>Барамзиной</a:t>
            </a:r>
            <a:r>
              <a:rPr lang="ru-RU" sz="2000" b="1" dirty="0" smtClean="0"/>
              <a:t> установлена мемориальная доска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       Её </a:t>
            </a:r>
            <a:r>
              <a:rPr lang="ru-RU" sz="2000" b="1" dirty="0" smtClean="0"/>
              <a:t>именем названы </a:t>
            </a:r>
            <a:r>
              <a:rPr lang="ru-RU" sz="2000" b="1" dirty="0" smtClean="0"/>
              <a:t>школа № 53 в Ижевске,  </a:t>
            </a:r>
            <a:r>
              <a:rPr lang="ru-RU" sz="2000" b="1" dirty="0" smtClean="0"/>
              <a:t>№ 86 в </a:t>
            </a:r>
            <a:r>
              <a:rPr lang="ru-RU" sz="2000" b="1" dirty="0" smtClean="0"/>
              <a:t>Перми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      улицы </a:t>
            </a:r>
            <a:r>
              <a:rPr lang="ru-RU" sz="2000" b="1" dirty="0" smtClean="0"/>
              <a:t>в Минске, Глазове, Ижевске, Подольске.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smtClean="0"/>
              <a:t>      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месте гибели Героини и на её родине воздвигнуты памятники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smtClean="0"/>
              <a:t>     Навечно </a:t>
            </a:r>
            <a:r>
              <a:rPr lang="ru-RU" sz="2000" b="1" dirty="0" smtClean="0"/>
              <a:t>занесена в списки учащихся средней школы № 2 города </a:t>
            </a:r>
            <a:r>
              <a:rPr lang="ru-RU" sz="2000" b="1" dirty="0" smtClean="0"/>
              <a:t>Глазов.</a:t>
            </a:r>
            <a:endParaRPr lang="ru-RU" sz="2000" b="1" dirty="0"/>
          </a:p>
        </p:txBody>
      </p:sp>
      <p:pic>
        <p:nvPicPr>
          <p:cNvPr id="5" name="Рисунок 4" descr="200903131934490_podolsk_0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393705" y="692696"/>
            <a:ext cx="4750295" cy="310805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392554" cy="370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608512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г. Глазов </a:t>
            </a:r>
            <a:endParaRPr lang="ru-RU" sz="40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08912" cy="58772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</a:t>
            </a:r>
            <a:r>
              <a:rPr lang="ru-RU" dirty="0" smtClean="0"/>
              <a:t>      </a:t>
            </a:r>
            <a:r>
              <a:rPr lang="ru-RU" sz="3300" b="1" dirty="0" smtClean="0"/>
              <a:t>19 </a:t>
            </a:r>
            <a:r>
              <a:rPr lang="ru-RU" sz="3300" b="1" dirty="0" smtClean="0"/>
              <a:t>декабря1919 года, продолжались ожесточенные бои на фронтах Гражданской войны. Именно тогда в семье глазовского железнодорожника Николая Макаровича и Марины Митрофановны Барамзиных родилась дочь Таня. После школы, </a:t>
            </a:r>
            <a:r>
              <a:rPr lang="ru-RU" sz="3300" b="1" dirty="0" smtClean="0"/>
              <a:t>профессия </a:t>
            </a:r>
            <a:r>
              <a:rPr lang="ru-RU" sz="3300" b="1" dirty="0" smtClean="0"/>
              <a:t>учителя привела Т.Н. Барамзину в педагогическое </a:t>
            </a:r>
            <a:r>
              <a:rPr lang="ru-RU" sz="3300" b="1" dirty="0" smtClean="0"/>
              <a:t>училище.</a:t>
            </a:r>
          </a:p>
          <a:p>
            <a:pPr>
              <a:lnSpc>
                <a:spcPct val="120000"/>
              </a:lnSpc>
              <a:buNone/>
            </a:pPr>
            <a:r>
              <a:rPr lang="ru-RU" sz="3300" b="1" dirty="0" smtClean="0"/>
              <a:t> </a:t>
            </a:r>
            <a:r>
              <a:rPr lang="ru-RU" sz="3300" b="1" dirty="0" smtClean="0"/>
              <a:t>          </a:t>
            </a:r>
            <a:r>
              <a:rPr lang="ru-RU" sz="3300" b="1" dirty="0" smtClean="0"/>
              <a:t>Татьяна </a:t>
            </a:r>
            <a:r>
              <a:rPr lang="ru-RU" sz="3300" b="1" dirty="0" err="1" smtClean="0"/>
              <a:t>Барамзина</a:t>
            </a:r>
            <a:r>
              <a:rPr lang="ru-RU" sz="3300" b="1" dirty="0" smtClean="0"/>
              <a:t> начала работать в </a:t>
            </a:r>
            <a:r>
              <a:rPr lang="ru-RU" sz="3300" b="1" dirty="0" err="1" smtClean="0"/>
              <a:t>Качкашурской</a:t>
            </a:r>
            <a:r>
              <a:rPr lang="ru-RU" sz="3300" b="1" dirty="0" smtClean="0"/>
              <a:t> школе, располагавшейся в живописных окрестностях Глазова. Тяга к знаниям привела сельскую учительницу на географический факультет Пермского педагогического института, куда она поступила летом 1940 года. Татьяна Николаевна взяла новую высоту на жизненном пути. Хотелось побывать в дальних странах и на Красной площади в Москве</a:t>
            </a:r>
            <a:r>
              <a:rPr lang="ru-RU" sz="3300" b="1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3300" b="1" dirty="0" smtClean="0"/>
              <a:t> </a:t>
            </a:r>
            <a:r>
              <a:rPr lang="ru-RU" sz="3300" b="1" dirty="0" smtClean="0"/>
              <a:t>         </a:t>
            </a:r>
            <a:r>
              <a:rPr lang="ru-RU" sz="3300" b="1" dirty="0" smtClean="0"/>
              <a:t> </a:t>
            </a:r>
            <a:r>
              <a:rPr lang="ru-RU" sz="3300" b="1" dirty="0" smtClean="0"/>
              <a:t>Но 22 июня 1941 года по радио прозвучало страшное слово «война». Война перечеркнула планы девушки из Глазова. Татьяна </a:t>
            </a:r>
            <a:r>
              <a:rPr lang="ru-RU" sz="3300" b="1" dirty="0" err="1" smtClean="0"/>
              <a:t>Барамзина</a:t>
            </a:r>
            <a:r>
              <a:rPr lang="ru-RU" sz="3300" b="1" dirty="0" smtClean="0"/>
              <a:t> стала воспитывать детей-сирот, училась в школе медсестёр. Именно в ту тяжкую пору Татьяна и ее питомцы посадили тополя у детского сада</a:t>
            </a:r>
            <a:r>
              <a:rPr lang="ru-RU" sz="3300" b="1" dirty="0" smtClean="0"/>
              <a:t>. </a:t>
            </a:r>
            <a:endParaRPr lang="ru-RU" sz="3300" b="1" dirty="0"/>
          </a:p>
        </p:txBody>
      </p:sp>
      <p:pic>
        <p:nvPicPr>
          <p:cNvPr id="4" name="Picture 2" descr="C:\Users\Школа\Desktop\ШКОЛЬНЫЕ\фоны ipg\барамзина Г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36504" cy="683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ШКОЛЬНЫЕ\фоны ipg\BaramzinaT_v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744416" cy="62043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Осенью 43 года из Москвы в Подольск, </a:t>
            </a:r>
            <a:r>
              <a:rPr lang="ru-RU" b="1" dirty="0" smtClean="0"/>
              <a:t>перебазируется </a:t>
            </a:r>
            <a:r>
              <a:rPr lang="ru-RU" b="1" dirty="0" smtClean="0"/>
              <a:t>Центральная женская школа снайперов.</a:t>
            </a:r>
          </a:p>
          <a:p>
            <a:r>
              <a:rPr lang="ru-RU" b="1" dirty="0" smtClean="0"/>
              <a:t>     Сюда </a:t>
            </a:r>
            <a:r>
              <a:rPr lang="ru-RU" b="1" dirty="0" smtClean="0"/>
              <a:t> то </a:t>
            </a:r>
            <a:r>
              <a:rPr lang="ru-RU" b="1" dirty="0" smtClean="0"/>
              <a:t>и направлена учительница </a:t>
            </a:r>
            <a:r>
              <a:rPr lang="ru-RU" b="1" dirty="0" err="1" smtClean="0"/>
              <a:t>Барамзина</a:t>
            </a:r>
            <a:r>
              <a:rPr lang="ru-RU" b="1" dirty="0" smtClean="0"/>
              <a:t>,  </a:t>
            </a:r>
            <a:r>
              <a:rPr lang="ru-RU" b="1" dirty="0" smtClean="0"/>
              <a:t>добившаяся призыва на фронт. </a:t>
            </a:r>
            <a:r>
              <a:rPr lang="ru-RU" b="1" dirty="0" smtClean="0"/>
              <a:t> Ей </a:t>
            </a:r>
            <a:r>
              <a:rPr lang="ru-RU" b="1" dirty="0" smtClean="0"/>
              <a:t>хотелось во что бы то ни стало внести свой вклад в разгром врага. И вот теперь с группой подружек, с которыми уже три месяца делила трудности нелегкой солдатской жизни</a:t>
            </a:r>
          </a:p>
          <a:p>
            <a:r>
              <a:rPr lang="ru-RU" b="1" dirty="0" smtClean="0"/>
              <a:t>в снайперской школе, она едет на 3-й Белорусский фронт.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Далеко позади остались родной город Глазов, родительский дом, старушка мать, братья и сестренки. Там же остались ее беззаботное детство и юность. А впереди -фронт! Фронтовая обстановка с первых дней показалась Тане не такой, какой представляла она ее в снайперской школе.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   </a:t>
            </a:r>
            <a:r>
              <a:rPr lang="ru-RU" sz="2000" b="1" dirty="0" smtClean="0"/>
              <a:t>Таню </a:t>
            </a:r>
            <a:r>
              <a:rPr lang="ru-RU" sz="2000" b="1" dirty="0" smtClean="0"/>
              <a:t>направили в одну из рот </a:t>
            </a:r>
            <a:r>
              <a:rPr lang="ru-RU" sz="2000" b="1" dirty="0" smtClean="0"/>
              <a:t>252-го стрелкового </a:t>
            </a:r>
            <a:r>
              <a:rPr lang="ru-RU" sz="2000" b="1" dirty="0" smtClean="0"/>
              <a:t>батальона </a:t>
            </a:r>
            <a:r>
              <a:rPr lang="ru-RU" sz="2000" b="1" dirty="0" smtClean="0"/>
              <a:t>и</a:t>
            </a:r>
            <a:r>
              <a:rPr lang="ru-RU" sz="2000" b="1" dirty="0" smtClean="0"/>
              <a:t>, как выразился командир, «прикрепили на выучку» к обстрелянному снайперу.</a:t>
            </a:r>
          </a:p>
          <a:p>
            <a:r>
              <a:rPr lang="ru-RU" sz="2000" b="1" dirty="0" smtClean="0"/>
              <a:t>     Она научилась искусству маскировки, познакомилась с тактикой и повадками врага. За несколько дней боевой учебы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переднем крае Таня даже успела уложить трех гитлеровцев</a:t>
            </a:r>
          </a:p>
          <a:p>
            <a:r>
              <a:rPr lang="ru-RU" sz="2000" b="1" dirty="0" smtClean="0"/>
              <a:t>  - Теперь тебе можно и самостоятельное задание доверить, - сказал Тане опытный снайпер.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Весна в Белорусских лесах не очень балует хорошей погодой. Да и места, где проходила линия фронта, были сырые, болотистые. Таня рано утром уходила на задание. За передний край приходилось выползать осторожно, нередко преодолевать заболоченные участки, а затем целыми днями неподвижно лежать в мокрой одежде, чтобы выследить врага и сразить его.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  </a:t>
            </a:r>
            <a:r>
              <a:rPr lang="ru-RU" sz="2000" b="1" dirty="0" smtClean="0"/>
              <a:t> </a:t>
            </a:r>
            <a:r>
              <a:rPr lang="ru-RU" sz="2000" b="1" dirty="0" smtClean="0"/>
              <a:t>Из-за всего этого здоровье Тани начинает ухудшатся, особенно сильно падает зрение. </a:t>
            </a:r>
            <a:r>
              <a:rPr lang="ru-RU" sz="2000" b="1" dirty="0" smtClean="0"/>
              <a:t> А  п</a:t>
            </a:r>
            <a:r>
              <a:rPr lang="ru-RU" sz="2000" b="1" dirty="0" smtClean="0"/>
              <a:t>рофессия </a:t>
            </a:r>
            <a:r>
              <a:rPr lang="ru-RU" sz="2000" b="1" dirty="0" smtClean="0"/>
              <a:t>снайпера особенная, требующая большой выдержки и терпения, большого нервного </a:t>
            </a:r>
            <a:r>
              <a:rPr lang="ru-RU" sz="2000" b="1" dirty="0" smtClean="0"/>
              <a:t>напряжения. Приговор </a:t>
            </a:r>
            <a:r>
              <a:rPr lang="ru-RU" sz="2000" b="1" dirty="0" smtClean="0"/>
              <a:t>врачей суров: Нельзя перенапрягать глаза, иначе можно совсем ослепнуть.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В  белорусских  болотах</a:t>
            </a:r>
            <a:endParaRPr lang="ru-RU" b="1" dirty="0"/>
          </a:p>
        </p:txBody>
      </p:sp>
      <p:pic>
        <p:nvPicPr>
          <p:cNvPr id="4" name="Содержимое 3" descr="stacevich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 l="2949" t="6868" r="2205"/>
          <a:stretch>
            <a:fillRect/>
          </a:stretch>
        </p:blipFill>
        <p:spPr>
          <a:xfrm>
            <a:off x="251520" y="1484784"/>
            <a:ext cx="8712968" cy="488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Школа\Desktop\ШКОЛЬНЫЕ\фоны ipg\на вой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6768752" cy="606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 </a:t>
            </a:r>
            <a:r>
              <a:rPr lang="ru-RU" sz="2400" b="1" dirty="0" smtClean="0"/>
              <a:t>Что же будем делать, </a:t>
            </a:r>
            <a:r>
              <a:rPr lang="ru-RU" sz="2400" b="1" dirty="0" err="1" smtClean="0"/>
              <a:t>Барамзина</a:t>
            </a:r>
            <a:r>
              <a:rPr lang="ru-RU" sz="2400" b="1" dirty="0" smtClean="0"/>
              <a:t>? Прощай фронт - лечиться надо! - сказал командир, огорченный, пожалуй, не меньше девушки. Таня и сама понимала - какой из нее снайпер со слабым зрением, но попросила командира: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- Оставьте на любой должности. Хочу продолжать бороться с врагом. Я могу быть связисткой...</a:t>
            </a:r>
          </a:p>
          <a:p>
            <a:r>
              <a:rPr lang="ru-RU" sz="2400" b="1" dirty="0" smtClean="0"/>
              <a:t>    Так снайпер </a:t>
            </a:r>
            <a:r>
              <a:rPr lang="ru-RU" sz="2400" b="1" dirty="0" err="1" smtClean="0"/>
              <a:t>Барамзина</a:t>
            </a:r>
            <a:r>
              <a:rPr lang="ru-RU" sz="2400" b="1" dirty="0" smtClean="0"/>
              <a:t> стала связисткой. И эту опасную работу Таня выполняла честно, проявляя мужество и отвагу. Так 22 и 23 июня 1944 года в боях у деревни Малое </a:t>
            </a:r>
            <a:r>
              <a:rPr lang="ru-RU" sz="2400" b="1" dirty="0" err="1" smtClean="0"/>
              <a:t>Морозово</a:t>
            </a:r>
            <a:r>
              <a:rPr lang="ru-RU" sz="2400" b="1" dirty="0" smtClean="0"/>
              <a:t>, </a:t>
            </a:r>
            <a:r>
              <a:rPr lang="ru-RU" sz="2400" b="1" dirty="0" smtClean="0"/>
              <a:t>под сильным артиллерийским огнём  она 14 раз исправляла порванную телефонную связь.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Связисты </a:t>
            </a:r>
            <a:endParaRPr lang="ru-RU" b="1" dirty="0"/>
          </a:p>
        </p:txBody>
      </p:sp>
      <p:pic>
        <p:nvPicPr>
          <p:cNvPr id="4" name="Содержимое 3" descr="1418_76122154145445458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638669" cy="4979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2068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Вскоре батальону </a:t>
            </a:r>
            <a:r>
              <a:rPr lang="ru-RU" b="1" dirty="0" smtClean="0"/>
              <a:t>предстояло принять участие в десантной операции по уничтожению окруженной группировки противника. На рассвете 5 июня 1944 года мощные транспортные самолеты доставили бойцов батальона в указанный район. </a:t>
            </a:r>
          </a:p>
          <a:p>
            <a:r>
              <a:rPr lang="ru-RU" b="1" dirty="0" smtClean="0"/>
              <a:t>      Утром </a:t>
            </a:r>
            <a:r>
              <a:rPr lang="ru-RU" b="1" dirty="0" smtClean="0"/>
              <a:t>батальон выступил. Вскоре разведка донесла: впереди, у деревни </a:t>
            </a:r>
            <a:r>
              <a:rPr lang="ru-RU" b="1" dirty="0" err="1" smtClean="0"/>
              <a:t>Пекалин</a:t>
            </a:r>
            <a:r>
              <a:rPr lang="ru-RU" b="1" dirty="0" smtClean="0"/>
              <a:t>, около леса, обнаружена большая группа отступающих гитлеровцев. Обстановка сложилась такая, что надо было вступать в бой. Таня шла со снайперской винтовкой в первых рядах наших бойцов. Гитлеровцы сопротивлялись </a:t>
            </a:r>
            <a:r>
              <a:rPr lang="ru-RU" b="1" dirty="0" smtClean="0"/>
              <a:t>ожесточенно.  </a:t>
            </a:r>
            <a:r>
              <a:rPr lang="ru-RU" b="1" dirty="0" smtClean="0"/>
              <a:t>Воины батальона уже заняли несколько вражеских блиндажей. В одном из них разместили тяжело раненных бойцов и командиров. Санитаров не хватало. Тогда командир приказал Тане включиться в эту работу.</a:t>
            </a:r>
          </a:p>
          <a:p>
            <a:r>
              <a:rPr lang="ru-RU" b="1" dirty="0" smtClean="0"/>
              <a:t>       Перевязывая </a:t>
            </a:r>
            <a:r>
              <a:rPr lang="ru-RU" b="1" dirty="0" smtClean="0"/>
              <a:t>раненых, девушка не заметила, как к блиндажу подобралась группа немецких солдат. Увидев их, она стала стрелять из снайперской винтовки, а когда кончились патроны, подобрала чей-то автомат, несколько гранат и продолжала </a:t>
            </a:r>
            <a:r>
              <a:rPr lang="ru-RU" b="1" dirty="0" smtClean="0"/>
              <a:t>отстреливаться</a:t>
            </a:r>
            <a:r>
              <a:rPr lang="ru-RU" b="1" dirty="0" smtClean="0"/>
              <a:t>, защищая раненых товарищей. Но силы были слишком неравны. А гитлеровцы все настойчивее осаждали блиндаж. Но перевес был явно на стороне врага.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842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Герой Советского Союза</vt:lpstr>
      <vt:lpstr>г. Глазов </vt:lpstr>
      <vt:lpstr>Слайд 3</vt:lpstr>
      <vt:lpstr>Слайд 4</vt:lpstr>
      <vt:lpstr>В  белорусских  болотах</vt:lpstr>
      <vt:lpstr>Слайд 6</vt:lpstr>
      <vt:lpstr>Слайд 7</vt:lpstr>
      <vt:lpstr>Связисты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Советского Союза</dc:title>
  <dc:creator>Школа</dc:creator>
  <cp:lastModifiedBy>Школа</cp:lastModifiedBy>
  <cp:revision>14</cp:revision>
  <dcterms:created xsi:type="dcterms:W3CDTF">2012-05-03T07:31:25Z</dcterms:created>
  <dcterms:modified xsi:type="dcterms:W3CDTF">2013-05-06T11:23:35Z</dcterms:modified>
</cp:coreProperties>
</file>