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1052;3-&#1058;4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Какое из чисел не делится на 3?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2328850" cy="685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 3223</a:t>
            </a:r>
          </a:p>
          <a:p>
            <a:pPr>
              <a:buNone/>
            </a:pPr>
            <a:endParaRPr lang="ru-RU" sz="3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Елена\Downloads\клипарты\Cartoon-Clipart-Free-56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571612"/>
            <a:ext cx="3810000" cy="3810000"/>
          </a:xfrm>
          <a:prstGeom prst="rect">
            <a:avLst/>
          </a:prstGeom>
          <a:noFill/>
        </p:spPr>
      </p:pic>
      <p:pic>
        <p:nvPicPr>
          <p:cNvPr id="1027" name="Picture 3" descr="C:\Users\Елена\Downloads\клипарты\Cartoon-Clipart-Free-5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571612"/>
            <a:ext cx="3714750" cy="3886200"/>
          </a:xfrm>
          <a:prstGeom prst="rect">
            <a:avLst/>
          </a:prstGeom>
          <a:noFill/>
        </p:spPr>
      </p:pic>
      <p:pic>
        <p:nvPicPr>
          <p:cNvPr id="7" name="Picture 2" descr="C:\Users\Елена\Downloads\клипарты\Cartoon-Clipart-Free-5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428736"/>
            <a:ext cx="3810000" cy="3810000"/>
          </a:xfrm>
          <a:prstGeom prst="rect">
            <a:avLst/>
          </a:prstGeom>
          <a:noFill/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072462" y="6215082"/>
            <a:ext cx="857256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71472" y="2643182"/>
            <a:ext cx="232885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4716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71472" y="3714752"/>
            <a:ext cx="232885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В)  7035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6396335"/>
            <a:ext cx="6572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Образовательный портал "Мой университет" </a:t>
            </a:r>
            <a:r>
              <a:rPr lang="ru-RU" sz="1200" dirty="0" err="1" smtClean="0">
                <a:solidFill>
                  <a:srgbClr val="002060"/>
                </a:solidFill>
              </a:rPr>
              <a:t>www.moi-universitet.ru</a:t>
            </a:r>
            <a:r>
              <a:rPr lang="ru-RU" sz="1200" dirty="0" smtClean="0">
                <a:solidFill>
                  <a:srgbClr val="002060"/>
                </a:solidFill>
              </a:rPr>
              <a:t> </a:t>
            </a:r>
            <a:endParaRPr lang="en-US" sz="1200" dirty="0" smtClean="0">
              <a:solidFill>
                <a:srgbClr val="002060"/>
              </a:solidFill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Виртуальная образовательная платформа Моего университета - </a:t>
            </a:r>
            <a:r>
              <a:rPr lang="ru-RU" sz="1200" dirty="0" err="1" smtClean="0">
                <a:solidFill>
                  <a:srgbClr val="002060"/>
                </a:solidFill>
              </a:rPr>
              <a:t>www.moi-uni.ru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5206" y="4714884"/>
            <a:ext cx="157163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429520" y="5072074"/>
            <a:ext cx="1428760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86248" y="5214950"/>
            <a:ext cx="1428760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500826" y="5143512"/>
            <a:ext cx="1071570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Какой цифрой надо заменить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чтобы число 83*2 делилось на 9?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1328718" cy="6857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rgbClr val="002060"/>
                </a:solidFill>
              </a:rPr>
              <a:t>А) 2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2857496"/>
            <a:ext cx="1328718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i="1" dirty="0" smtClean="0">
                <a:solidFill>
                  <a:srgbClr val="002060"/>
                </a:solidFill>
              </a:rPr>
              <a:t>Б</a:t>
            </a: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3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42910" y="3929066"/>
            <a:ext cx="1328718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i="1" dirty="0" smtClean="0">
                <a:solidFill>
                  <a:srgbClr val="002060"/>
                </a:solidFill>
              </a:rPr>
              <a:t>В</a:t>
            </a: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lang="ru-RU" sz="4400" b="1" i="1" dirty="0" smtClean="0">
                <a:solidFill>
                  <a:srgbClr val="002060"/>
                </a:solidFill>
              </a:rPr>
              <a:t>5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C:\Users\Елена\Downloads\клипарты\Cartoon-Clipart-Free-50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785926"/>
            <a:ext cx="4071940" cy="425987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000628" y="5500702"/>
            <a:ext cx="1500198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Users\Елена\Downloads\клипарты\Cartoon-Clipart-Free-5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214554"/>
            <a:ext cx="3810000" cy="38100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5500694" y="5429264"/>
            <a:ext cx="121444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C:\Users\Елена\Downloads\клипарты\Cartoon-Clipart-Free-5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714488"/>
            <a:ext cx="3810000" cy="381000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6715140" y="5000636"/>
            <a:ext cx="135732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786314" y="5715016"/>
            <a:ext cx="1857388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358082" y="5357826"/>
            <a:ext cx="1285884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072462" y="6215082"/>
            <a:ext cx="857256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643042" y="6396335"/>
            <a:ext cx="6572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Образовательный портал "Мой университет" </a:t>
            </a:r>
            <a:r>
              <a:rPr lang="ru-RU" sz="1200" dirty="0" err="1" smtClean="0">
                <a:solidFill>
                  <a:srgbClr val="002060"/>
                </a:solidFill>
              </a:rPr>
              <a:t>www.moi-universitet.ru</a:t>
            </a:r>
            <a:r>
              <a:rPr lang="ru-RU" sz="1200" dirty="0" smtClean="0">
                <a:solidFill>
                  <a:srgbClr val="002060"/>
                </a:solidFill>
              </a:rPr>
              <a:t> </a:t>
            </a:r>
            <a:endParaRPr lang="en-US" sz="1200" dirty="0" smtClean="0">
              <a:solidFill>
                <a:srgbClr val="002060"/>
              </a:solidFill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Виртуальная образовательная платформа Моего университета - </a:t>
            </a:r>
            <a:r>
              <a:rPr lang="ru-RU" sz="1200" dirty="0" err="1" smtClean="0">
                <a:solidFill>
                  <a:srgbClr val="002060"/>
                </a:solidFill>
              </a:rPr>
              <a:t>www.moi-uni.ru</a:t>
            </a:r>
            <a:endParaRPr lang="ru-RU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Солнышко.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Cartoon – Clipart – Free-50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Облако.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Cartoon – Clipart – Free - 57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6396335"/>
            <a:ext cx="6572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Образовательный портал "Мой университет" </a:t>
            </a:r>
            <a:r>
              <a:rPr lang="ru-RU" sz="1200" dirty="0" err="1" smtClean="0">
                <a:solidFill>
                  <a:srgbClr val="002060"/>
                </a:solidFill>
              </a:rPr>
              <a:t>www.moi-universitet.ru</a:t>
            </a:r>
            <a:r>
              <a:rPr lang="ru-RU" sz="1200" dirty="0" smtClean="0">
                <a:solidFill>
                  <a:srgbClr val="002060"/>
                </a:solidFill>
              </a:rPr>
              <a:t> </a:t>
            </a:r>
            <a:endParaRPr lang="en-US" sz="1200" dirty="0" smtClean="0">
              <a:solidFill>
                <a:srgbClr val="002060"/>
              </a:solidFill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Виртуальная образовательная платформа Моего университета - </a:t>
            </a:r>
            <a:r>
              <a:rPr lang="ru-RU" sz="1200" dirty="0" err="1" smtClean="0">
                <a:solidFill>
                  <a:srgbClr val="002060"/>
                </a:solidFill>
              </a:rPr>
              <a:t>www.moi-uni.ru</a:t>
            </a:r>
            <a:endParaRPr lang="ru-RU" sz="1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98</Words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Какое из чисел не делится на 3?</vt:lpstr>
      <vt:lpstr>Какой цифрой надо заменить *, чтобы число 83*2 делилось на 9?</vt:lpstr>
      <vt:lpstr>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Какое из чисел не делится на 3?</dc:title>
  <dc:creator>Елена</dc:creator>
  <cp:lastModifiedBy>Елена</cp:lastModifiedBy>
  <cp:revision>16</cp:revision>
  <dcterms:created xsi:type="dcterms:W3CDTF">2012-03-24T10:00:11Z</dcterms:created>
  <dcterms:modified xsi:type="dcterms:W3CDTF">2012-03-25T01:09:38Z</dcterms:modified>
</cp:coreProperties>
</file>