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5" r:id="rId2"/>
    <p:sldId id="256" r:id="rId3"/>
    <p:sldId id="275" r:id="rId4"/>
    <p:sldId id="257" r:id="rId5"/>
    <p:sldId id="280" r:id="rId6"/>
    <p:sldId id="273" r:id="rId7"/>
    <p:sldId id="278" r:id="rId8"/>
    <p:sldId id="281" r:id="rId9"/>
    <p:sldId id="293" r:id="rId10"/>
    <p:sldId id="282" r:id="rId11"/>
    <p:sldId id="285" r:id="rId12"/>
    <p:sldId id="279" r:id="rId13"/>
    <p:sldId id="294" r:id="rId14"/>
    <p:sldId id="272" r:id="rId15"/>
    <p:sldId id="276" r:id="rId16"/>
    <p:sldId id="277" r:id="rId17"/>
    <p:sldId id="295" r:id="rId18"/>
    <p:sldId id="286" r:id="rId19"/>
    <p:sldId id="288" r:id="rId20"/>
    <p:sldId id="259" r:id="rId21"/>
    <p:sldId id="270" r:id="rId22"/>
    <p:sldId id="284" r:id="rId23"/>
    <p:sldId id="283" r:id="rId24"/>
    <p:sldId id="289" r:id="rId25"/>
    <p:sldId id="287" r:id="rId26"/>
    <p:sldId id="290" r:id="rId27"/>
    <p:sldId id="266" r:id="rId28"/>
    <p:sldId id="291" r:id="rId29"/>
    <p:sldId id="292" r:id="rId30"/>
    <p:sldId id="263" r:id="rId31"/>
    <p:sldId id="26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BF5"/>
    <a:srgbClr val="777777"/>
    <a:srgbClr val="696969"/>
    <a:srgbClr val="E1FFE1"/>
    <a:srgbClr val="99FF99"/>
    <a:srgbClr val="FFFFCC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95" autoAdjust="0"/>
    <p:restoredTop sz="94660"/>
  </p:normalViewPr>
  <p:slideViewPr>
    <p:cSldViewPr>
      <p:cViewPr varScale="1">
        <p:scale>
          <a:sx n="50" d="100"/>
          <a:sy n="50" d="100"/>
        </p:scale>
        <p:origin x="-77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0796B-439A-461E-8BA3-8B465C257538}" type="doc">
      <dgm:prSet loTypeId="urn:microsoft.com/office/officeart/2005/8/layout/vList3" loCatId="list" qsTypeId="urn:microsoft.com/office/officeart/2005/8/quickstyle/3d3" qsCatId="3D" csTypeId="urn:microsoft.com/office/officeart/2005/8/colors/accent2_2" csCatId="accent2" phldr="1"/>
      <dgm:spPr/>
    </dgm:pt>
    <dgm:pt modelId="{7C61A580-42BF-4ABA-87F7-E7BC0AFD8783}">
      <dgm:prSet phldrT="[Текст]" custT="1"/>
      <dgm:spPr/>
      <dgm:t>
        <a:bodyPr/>
        <a:lstStyle/>
        <a:p>
          <a:pPr algn="l"/>
          <a:endParaRPr lang="ru-RU" sz="2800" dirty="0" smtClean="0"/>
        </a:p>
        <a:p>
          <a:pPr algn="l"/>
          <a:endParaRPr lang="ru-RU" sz="2800" dirty="0" smtClean="0"/>
        </a:p>
        <a:p>
          <a:pPr algn="l"/>
          <a:r>
            <a:rPr lang="ru-RU" sz="2800" dirty="0" smtClean="0"/>
            <a:t>Д </a:t>
          </a:r>
          <a:r>
            <a:rPr lang="ru-RU" sz="2800" dirty="0" err="1" smtClean="0"/>
            <a:t>оброжелательность</a:t>
          </a:r>
          <a:endParaRPr lang="ru-RU" sz="2800" dirty="0" smtClean="0"/>
        </a:p>
        <a:p>
          <a:pPr algn="l"/>
          <a:r>
            <a:rPr lang="ru-RU" sz="2800" dirty="0" smtClean="0"/>
            <a:t>Р </a:t>
          </a:r>
          <a:r>
            <a:rPr lang="ru-RU" sz="2800" dirty="0" err="1" smtClean="0"/>
            <a:t>адость</a:t>
          </a:r>
          <a:endParaRPr lang="ru-RU" sz="2800" dirty="0" smtClean="0"/>
        </a:p>
        <a:p>
          <a:pPr algn="l"/>
          <a:endParaRPr lang="ru-RU" sz="2800" dirty="0" smtClean="0"/>
        </a:p>
        <a:p>
          <a:pPr algn="l"/>
          <a:endParaRPr lang="ru-RU" sz="2800" dirty="0"/>
        </a:p>
      </dgm:t>
    </dgm:pt>
    <dgm:pt modelId="{1DF7D3B6-CCCB-4783-9077-489335916D92}" type="parTrans" cxnId="{BCC8DA8D-CFF3-4CFD-B040-2F07A203C802}">
      <dgm:prSet/>
      <dgm:spPr/>
      <dgm:t>
        <a:bodyPr/>
        <a:lstStyle/>
        <a:p>
          <a:endParaRPr lang="ru-RU"/>
        </a:p>
      </dgm:t>
    </dgm:pt>
    <dgm:pt modelId="{7373FEFA-863C-423B-AC4A-108C196CD2BF}" type="sibTrans" cxnId="{BCC8DA8D-CFF3-4CFD-B040-2F07A203C802}">
      <dgm:prSet/>
      <dgm:spPr/>
      <dgm:t>
        <a:bodyPr/>
        <a:lstStyle/>
        <a:p>
          <a:endParaRPr lang="ru-RU"/>
        </a:p>
      </dgm:t>
    </dgm:pt>
    <dgm:pt modelId="{F5BC6BE3-9B2A-49C8-ACFD-22DD6D9B1C34}">
      <dgm:prSet phldrT="[Текст]" custT="1"/>
      <dgm:spPr/>
      <dgm:t>
        <a:bodyPr/>
        <a:lstStyle/>
        <a:p>
          <a:pPr algn="l"/>
          <a:r>
            <a:rPr lang="ru-RU" sz="2800" dirty="0" smtClean="0"/>
            <a:t>У </a:t>
          </a:r>
          <a:r>
            <a:rPr lang="ru-RU" sz="2800" dirty="0" err="1" smtClean="0"/>
            <a:t>равновешенность</a:t>
          </a:r>
          <a:endParaRPr lang="ru-RU" sz="2800" dirty="0" smtClean="0"/>
        </a:p>
        <a:p>
          <a:pPr algn="l"/>
          <a:r>
            <a:rPr lang="ru-RU" sz="2800" dirty="0" smtClean="0"/>
            <a:t>Ж </a:t>
          </a:r>
          <a:r>
            <a:rPr lang="ru-RU" sz="2800" dirty="0" err="1" smtClean="0"/>
            <a:t>изнерадостность</a:t>
          </a:r>
          <a:r>
            <a:rPr lang="ru-RU" sz="2800" dirty="0" smtClean="0"/>
            <a:t> </a:t>
          </a:r>
        </a:p>
        <a:p>
          <a:pPr algn="ctr"/>
          <a:endParaRPr lang="ru-RU" sz="2800" dirty="0"/>
        </a:p>
      </dgm:t>
    </dgm:pt>
    <dgm:pt modelId="{112693CE-AC78-4F30-8BC7-91F88FBF9C8B}" type="parTrans" cxnId="{CE0CC671-793A-46D8-A12F-481FA0AB3F50}">
      <dgm:prSet/>
      <dgm:spPr/>
      <dgm:t>
        <a:bodyPr/>
        <a:lstStyle/>
        <a:p>
          <a:endParaRPr lang="ru-RU"/>
        </a:p>
      </dgm:t>
    </dgm:pt>
    <dgm:pt modelId="{221B25D3-4CD6-4247-A855-D750D7234ECC}" type="sibTrans" cxnId="{CE0CC671-793A-46D8-A12F-481FA0AB3F50}">
      <dgm:prSet/>
      <dgm:spPr/>
      <dgm:t>
        <a:bodyPr/>
        <a:lstStyle/>
        <a:p>
          <a:endParaRPr lang="ru-RU"/>
        </a:p>
      </dgm:t>
    </dgm:pt>
    <dgm:pt modelId="{138B8EBD-6ABA-4FEE-A5C3-AF9CA9413960}">
      <dgm:prSet phldrT="[Текст]" custT="1"/>
      <dgm:spPr/>
      <dgm:t>
        <a:bodyPr/>
        <a:lstStyle/>
        <a:p>
          <a:pPr algn="l"/>
          <a:r>
            <a:rPr lang="ru-RU" sz="2800" dirty="0" smtClean="0"/>
            <a:t>Б </a:t>
          </a:r>
          <a:r>
            <a:rPr lang="ru-RU" sz="2800" dirty="0" err="1" smtClean="0"/>
            <a:t>ескорыстие</a:t>
          </a:r>
          <a:endParaRPr lang="ru-RU" sz="2800" dirty="0" smtClean="0"/>
        </a:p>
        <a:p>
          <a:pPr algn="l"/>
          <a:r>
            <a:rPr lang="ru-RU" sz="2800" dirty="0" smtClean="0"/>
            <a:t>А </a:t>
          </a:r>
          <a:r>
            <a:rPr lang="ru-RU" sz="2800" dirty="0" err="1" smtClean="0"/>
            <a:t>ктивность</a:t>
          </a:r>
          <a:r>
            <a:rPr lang="ru-RU" sz="2800" dirty="0" smtClean="0"/>
            <a:t> </a:t>
          </a:r>
        </a:p>
        <a:p>
          <a:pPr algn="ctr"/>
          <a:endParaRPr lang="ru-RU" sz="1700" dirty="0"/>
        </a:p>
      </dgm:t>
    </dgm:pt>
    <dgm:pt modelId="{BB2CC253-EFD8-4AEC-9539-40BCF8041E5F}" type="parTrans" cxnId="{12CCABEB-9C8E-4198-B370-B07ECA32236D}">
      <dgm:prSet/>
      <dgm:spPr/>
      <dgm:t>
        <a:bodyPr/>
        <a:lstStyle/>
        <a:p>
          <a:endParaRPr lang="ru-RU"/>
        </a:p>
      </dgm:t>
    </dgm:pt>
    <dgm:pt modelId="{623063C5-89C6-4D19-A9F3-84DBF7863FC5}" type="sibTrans" cxnId="{12CCABEB-9C8E-4198-B370-B07ECA32236D}">
      <dgm:prSet/>
      <dgm:spPr/>
      <dgm:t>
        <a:bodyPr/>
        <a:lstStyle/>
        <a:p>
          <a:endParaRPr lang="ru-RU"/>
        </a:p>
      </dgm:t>
    </dgm:pt>
    <dgm:pt modelId="{F8BBAF29-1427-4997-94A3-F540DD76395C}" type="pres">
      <dgm:prSet presAssocID="{2DD0796B-439A-461E-8BA3-8B465C257538}" presName="linearFlow" presStyleCnt="0">
        <dgm:presLayoutVars>
          <dgm:dir/>
          <dgm:resizeHandles val="exact"/>
        </dgm:presLayoutVars>
      </dgm:prSet>
      <dgm:spPr/>
    </dgm:pt>
    <dgm:pt modelId="{B1367E92-7315-49F2-93F4-D7224F212AFD}" type="pres">
      <dgm:prSet presAssocID="{7C61A580-42BF-4ABA-87F7-E7BC0AFD8783}" presName="composite" presStyleCnt="0"/>
      <dgm:spPr/>
    </dgm:pt>
    <dgm:pt modelId="{13DD9B90-086C-44EC-BCAF-0AD097DDAED2}" type="pres">
      <dgm:prSet presAssocID="{7C61A580-42BF-4ABA-87F7-E7BC0AFD8783}" presName="imgShp" presStyleLbl="fgImgPlace1" presStyleIdx="0" presStyleCnt="3"/>
      <dgm:spPr/>
    </dgm:pt>
    <dgm:pt modelId="{13E7DC8E-A069-438B-A5F0-430B19F9F373}" type="pres">
      <dgm:prSet presAssocID="{7C61A580-42BF-4ABA-87F7-E7BC0AFD878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F6DD3-357A-4833-927A-FFC702056E9D}" type="pres">
      <dgm:prSet presAssocID="{7373FEFA-863C-423B-AC4A-108C196CD2BF}" presName="spacing" presStyleCnt="0"/>
      <dgm:spPr/>
    </dgm:pt>
    <dgm:pt modelId="{1FE6426C-255E-4FCD-A934-1FA3F7DD559F}" type="pres">
      <dgm:prSet presAssocID="{F5BC6BE3-9B2A-49C8-ACFD-22DD6D9B1C34}" presName="composite" presStyleCnt="0"/>
      <dgm:spPr/>
    </dgm:pt>
    <dgm:pt modelId="{24A43171-18E7-4019-B380-EBEDC6EE279E}" type="pres">
      <dgm:prSet presAssocID="{F5BC6BE3-9B2A-49C8-ACFD-22DD6D9B1C34}" presName="imgShp" presStyleLbl="fgImgPlace1" presStyleIdx="1" presStyleCnt="3"/>
      <dgm:spPr/>
    </dgm:pt>
    <dgm:pt modelId="{FE41441C-141F-4D07-A72E-9D09EF78B4DC}" type="pres">
      <dgm:prSet presAssocID="{F5BC6BE3-9B2A-49C8-ACFD-22DD6D9B1C3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7F5CE-1294-4D2F-837E-6974191FF137}" type="pres">
      <dgm:prSet presAssocID="{221B25D3-4CD6-4247-A855-D750D7234ECC}" presName="spacing" presStyleCnt="0"/>
      <dgm:spPr/>
    </dgm:pt>
    <dgm:pt modelId="{38D135F6-C13A-4CD1-9566-836BE1DE70C3}" type="pres">
      <dgm:prSet presAssocID="{138B8EBD-6ABA-4FEE-A5C3-AF9CA9413960}" presName="composite" presStyleCnt="0"/>
      <dgm:spPr/>
    </dgm:pt>
    <dgm:pt modelId="{F18F13ED-51BB-486B-B5C3-9057494FF887}" type="pres">
      <dgm:prSet presAssocID="{138B8EBD-6ABA-4FEE-A5C3-AF9CA9413960}" presName="imgShp" presStyleLbl="fgImgPlace1" presStyleIdx="2" presStyleCnt="3"/>
      <dgm:spPr/>
    </dgm:pt>
    <dgm:pt modelId="{BA595851-98A8-4F76-BA52-1862126EB52F}" type="pres">
      <dgm:prSet presAssocID="{138B8EBD-6ABA-4FEE-A5C3-AF9CA941396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F4A88-6E9B-485B-B465-AB1C14742F79}" type="presOf" srcId="{7C61A580-42BF-4ABA-87F7-E7BC0AFD8783}" destId="{13E7DC8E-A069-438B-A5F0-430B19F9F373}" srcOrd="0" destOrd="0" presId="urn:microsoft.com/office/officeart/2005/8/layout/vList3"/>
    <dgm:cxn modelId="{CE0CC671-793A-46D8-A12F-481FA0AB3F50}" srcId="{2DD0796B-439A-461E-8BA3-8B465C257538}" destId="{F5BC6BE3-9B2A-49C8-ACFD-22DD6D9B1C34}" srcOrd="1" destOrd="0" parTransId="{112693CE-AC78-4F30-8BC7-91F88FBF9C8B}" sibTransId="{221B25D3-4CD6-4247-A855-D750D7234ECC}"/>
    <dgm:cxn modelId="{F224AA5C-CC18-450A-86A5-29F5FD77E369}" type="presOf" srcId="{2DD0796B-439A-461E-8BA3-8B465C257538}" destId="{F8BBAF29-1427-4997-94A3-F540DD76395C}" srcOrd="0" destOrd="0" presId="urn:microsoft.com/office/officeart/2005/8/layout/vList3"/>
    <dgm:cxn modelId="{12CCABEB-9C8E-4198-B370-B07ECA32236D}" srcId="{2DD0796B-439A-461E-8BA3-8B465C257538}" destId="{138B8EBD-6ABA-4FEE-A5C3-AF9CA9413960}" srcOrd="2" destOrd="0" parTransId="{BB2CC253-EFD8-4AEC-9539-40BCF8041E5F}" sibTransId="{623063C5-89C6-4D19-A9F3-84DBF7863FC5}"/>
    <dgm:cxn modelId="{BCC8DA8D-CFF3-4CFD-B040-2F07A203C802}" srcId="{2DD0796B-439A-461E-8BA3-8B465C257538}" destId="{7C61A580-42BF-4ABA-87F7-E7BC0AFD8783}" srcOrd="0" destOrd="0" parTransId="{1DF7D3B6-CCCB-4783-9077-489335916D92}" sibTransId="{7373FEFA-863C-423B-AC4A-108C196CD2BF}"/>
    <dgm:cxn modelId="{91D96E75-262A-4B01-A9BB-5A363DD81617}" type="presOf" srcId="{138B8EBD-6ABA-4FEE-A5C3-AF9CA9413960}" destId="{BA595851-98A8-4F76-BA52-1862126EB52F}" srcOrd="0" destOrd="0" presId="urn:microsoft.com/office/officeart/2005/8/layout/vList3"/>
    <dgm:cxn modelId="{E378B9D4-DFAB-4B7D-B860-04A292D9FA33}" type="presOf" srcId="{F5BC6BE3-9B2A-49C8-ACFD-22DD6D9B1C34}" destId="{FE41441C-141F-4D07-A72E-9D09EF78B4DC}" srcOrd="0" destOrd="0" presId="urn:microsoft.com/office/officeart/2005/8/layout/vList3"/>
    <dgm:cxn modelId="{D9C3144F-41E9-4CA1-B111-067E41DF1ECE}" type="presParOf" srcId="{F8BBAF29-1427-4997-94A3-F540DD76395C}" destId="{B1367E92-7315-49F2-93F4-D7224F212AFD}" srcOrd="0" destOrd="0" presId="urn:microsoft.com/office/officeart/2005/8/layout/vList3"/>
    <dgm:cxn modelId="{546DE271-BB84-441B-B2DA-198AF8F93639}" type="presParOf" srcId="{B1367E92-7315-49F2-93F4-D7224F212AFD}" destId="{13DD9B90-086C-44EC-BCAF-0AD097DDAED2}" srcOrd="0" destOrd="0" presId="urn:microsoft.com/office/officeart/2005/8/layout/vList3"/>
    <dgm:cxn modelId="{6653B1F2-34EC-48B2-B114-6F8DA41FAC0D}" type="presParOf" srcId="{B1367E92-7315-49F2-93F4-D7224F212AFD}" destId="{13E7DC8E-A069-438B-A5F0-430B19F9F373}" srcOrd="1" destOrd="0" presId="urn:microsoft.com/office/officeart/2005/8/layout/vList3"/>
    <dgm:cxn modelId="{EE4F7881-92CD-49A4-A22D-CC3B26722C44}" type="presParOf" srcId="{F8BBAF29-1427-4997-94A3-F540DD76395C}" destId="{784F6DD3-357A-4833-927A-FFC702056E9D}" srcOrd="1" destOrd="0" presId="urn:microsoft.com/office/officeart/2005/8/layout/vList3"/>
    <dgm:cxn modelId="{4DBD65D1-E66B-4FBD-977B-5F90E2CE3A24}" type="presParOf" srcId="{F8BBAF29-1427-4997-94A3-F540DD76395C}" destId="{1FE6426C-255E-4FCD-A934-1FA3F7DD559F}" srcOrd="2" destOrd="0" presId="urn:microsoft.com/office/officeart/2005/8/layout/vList3"/>
    <dgm:cxn modelId="{8722A47B-9F6E-48A4-AC1F-F20B7D05674C}" type="presParOf" srcId="{1FE6426C-255E-4FCD-A934-1FA3F7DD559F}" destId="{24A43171-18E7-4019-B380-EBEDC6EE279E}" srcOrd="0" destOrd="0" presId="urn:microsoft.com/office/officeart/2005/8/layout/vList3"/>
    <dgm:cxn modelId="{71FC9D10-7081-40D3-8C84-02653745644D}" type="presParOf" srcId="{1FE6426C-255E-4FCD-A934-1FA3F7DD559F}" destId="{FE41441C-141F-4D07-A72E-9D09EF78B4DC}" srcOrd="1" destOrd="0" presId="urn:microsoft.com/office/officeart/2005/8/layout/vList3"/>
    <dgm:cxn modelId="{30A4D656-246E-4C4B-9C9A-00981EEAC040}" type="presParOf" srcId="{F8BBAF29-1427-4997-94A3-F540DD76395C}" destId="{D4C7F5CE-1294-4D2F-837E-6974191FF137}" srcOrd="3" destOrd="0" presId="urn:microsoft.com/office/officeart/2005/8/layout/vList3"/>
    <dgm:cxn modelId="{40525E11-9C2A-49FC-9539-65E63D781DFA}" type="presParOf" srcId="{F8BBAF29-1427-4997-94A3-F540DD76395C}" destId="{38D135F6-C13A-4CD1-9566-836BE1DE70C3}" srcOrd="4" destOrd="0" presId="urn:microsoft.com/office/officeart/2005/8/layout/vList3"/>
    <dgm:cxn modelId="{E01E284E-2938-4547-88F6-D2027354CFCD}" type="presParOf" srcId="{38D135F6-C13A-4CD1-9566-836BE1DE70C3}" destId="{F18F13ED-51BB-486B-B5C3-9057494FF887}" srcOrd="0" destOrd="0" presId="urn:microsoft.com/office/officeart/2005/8/layout/vList3"/>
    <dgm:cxn modelId="{FAEA9A15-E334-4CC1-81DA-7DF3CAF35C86}" type="presParOf" srcId="{38D135F6-C13A-4CD1-9566-836BE1DE70C3}" destId="{BA595851-98A8-4F76-BA52-1862126EB5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F044B-EA71-4A3F-903A-D3848EFF98DE}" type="doc">
      <dgm:prSet loTypeId="urn:microsoft.com/office/officeart/2005/8/layout/radial1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A882E0-FDBB-46EA-B797-241EB05172D0}">
      <dgm:prSet phldrT="[Текст]"/>
      <dgm:spPr/>
      <dgm:t>
        <a:bodyPr/>
        <a:lstStyle/>
        <a:p>
          <a:r>
            <a:rPr lang="ru-RU" dirty="0" smtClean="0"/>
            <a:t>дружба</a:t>
          </a:r>
          <a:endParaRPr lang="ru-RU" dirty="0"/>
        </a:p>
      </dgm:t>
    </dgm:pt>
    <dgm:pt modelId="{0E515AAA-8466-45FD-A9F1-C37D596C8E79}" type="parTrans" cxnId="{C2FC362D-C7A9-4C96-95F2-07D009ABE973}">
      <dgm:prSet/>
      <dgm:spPr/>
      <dgm:t>
        <a:bodyPr/>
        <a:lstStyle/>
        <a:p>
          <a:endParaRPr lang="ru-RU"/>
        </a:p>
      </dgm:t>
    </dgm:pt>
    <dgm:pt modelId="{D93DF2C8-ABC6-4107-B51F-7FA8044F31B4}" type="sibTrans" cxnId="{C2FC362D-C7A9-4C96-95F2-07D009ABE973}">
      <dgm:prSet/>
      <dgm:spPr/>
      <dgm:t>
        <a:bodyPr/>
        <a:lstStyle/>
        <a:p>
          <a:endParaRPr lang="ru-RU"/>
        </a:p>
      </dgm:t>
    </dgm:pt>
    <dgm:pt modelId="{27AD755B-7E96-4072-B800-F479F6291D21}">
      <dgm:prSet phldrT="[Текст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ru-RU" sz="2400" dirty="0" smtClean="0"/>
            <a:t>ложь</a:t>
          </a:r>
          <a:endParaRPr lang="ru-RU" sz="2400" dirty="0"/>
        </a:p>
      </dgm:t>
    </dgm:pt>
    <dgm:pt modelId="{555836CC-DF26-42F1-8D55-F3061D4735EF}" type="parTrans" cxnId="{52C85F7B-676B-4354-AE46-331EA1231ADA}">
      <dgm:prSet/>
      <dgm:spPr/>
      <dgm:t>
        <a:bodyPr/>
        <a:lstStyle/>
        <a:p>
          <a:endParaRPr lang="ru-RU"/>
        </a:p>
      </dgm:t>
    </dgm:pt>
    <dgm:pt modelId="{95957994-EAA0-478D-871D-667D05A7B51C}" type="sibTrans" cxnId="{52C85F7B-676B-4354-AE46-331EA1231ADA}">
      <dgm:prSet/>
      <dgm:spPr/>
      <dgm:t>
        <a:bodyPr/>
        <a:lstStyle/>
        <a:p>
          <a:endParaRPr lang="ru-RU"/>
        </a:p>
      </dgm:t>
    </dgm:pt>
    <dgm:pt modelId="{694D71E4-F3B8-4C3D-A4E3-9E6196C9C426}">
      <dgm:prSet phldrT="[Текст]" custT="1"/>
      <dgm:spPr>
        <a:solidFill>
          <a:srgbClr val="777777"/>
        </a:solidFill>
      </dgm:spPr>
      <dgm:t>
        <a:bodyPr/>
        <a:lstStyle/>
        <a:p>
          <a:r>
            <a:rPr lang="ru-RU" sz="1600" b="1" dirty="0" smtClean="0"/>
            <a:t>корысть</a:t>
          </a:r>
          <a:endParaRPr lang="ru-RU" sz="1600" b="1" dirty="0"/>
        </a:p>
      </dgm:t>
    </dgm:pt>
    <dgm:pt modelId="{DD4FA70C-C4E1-48D2-935A-F8C1D9453943}" type="parTrans" cxnId="{ACF304C8-EE3B-4BDE-A082-537B27BC8CC9}">
      <dgm:prSet/>
      <dgm:spPr/>
      <dgm:t>
        <a:bodyPr/>
        <a:lstStyle/>
        <a:p>
          <a:endParaRPr lang="ru-RU"/>
        </a:p>
      </dgm:t>
    </dgm:pt>
    <dgm:pt modelId="{8D4C66EC-48D3-4D4D-A1BD-0F5005C3E84D}" type="sibTrans" cxnId="{ACF304C8-EE3B-4BDE-A082-537B27BC8CC9}">
      <dgm:prSet/>
      <dgm:spPr/>
      <dgm:t>
        <a:bodyPr/>
        <a:lstStyle/>
        <a:p>
          <a:endParaRPr lang="ru-RU"/>
        </a:p>
      </dgm:t>
    </dgm:pt>
    <dgm:pt modelId="{D94908DC-3308-4690-9B2D-B189377C6E0A}">
      <dgm:prSet phldrT="[Текст]" custT="1"/>
      <dgm:spPr/>
      <dgm:t>
        <a:bodyPr/>
        <a:lstStyle/>
        <a:p>
          <a:r>
            <a:rPr lang="ru-RU" sz="2000" b="1" dirty="0" smtClean="0"/>
            <a:t>подлость</a:t>
          </a:r>
          <a:endParaRPr lang="ru-RU" sz="2000" b="1" dirty="0"/>
        </a:p>
      </dgm:t>
    </dgm:pt>
    <dgm:pt modelId="{AB0F24C6-08EA-45E7-AE83-6B647C97E257}" type="parTrans" cxnId="{06BEA3F3-AFE2-4BB7-9C25-2CD57C4B3B07}">
      <dgm:prSet/>
      <dgm:spPr/>
      <dgm:t>
        <a:bodyPr/>
        <a:lstStyle/>
        <a:p>
          <a:endParaRPr lang="ru-RU"/>
        </a:p>
      </dgm:t>
    </dgm:pt>
    <dgm:pt modelId="{C0EF34FE-0BDA-441D-9D68-40817859EB54}" type="sibTrans" cxnId="{06BEA3F3-AFE2-4BB7-9C25-2CD57C4B3B07}">
      <dgm:prSet/>
      <dgm:spPr/>
      <dgm:t>
        <a:bodyPr/>
        <a:lstStyle/>
        <a:p>
          <a:endParaRPr lang="ru-RU"/>
        </a:p>
      </dgm:t>
    </dgm:pt>
    <dgm:pt modelId="{5C81A4CF-ED08-43B1-9E4B-E114DA7BFFFD}">
      <dgm:prSet phldrT="[Текст]"/>
      <dgm:spPr>
        <a:solidFill>
          <a:srgbClr val="696969"/>
        </a:solidFill>
      </dgm:spPr>
      <dgm:t>
        <a:bodyPr/>
        <a:lstStyle/>
        <a:p>
          <a:r>
            <a:rPr lang="ru-RU" b="1" dirty="0" smtClean="0"/>
            <a:t>Меркантильность</a:t>
          </a:r>
        </a:p>
      </dgm:t>
    </dgm:pt>
    <dgm:pt modelId="{CD3FDCD3-DEFA-4C11-B633-9167E14EE36F}" type="parTrans" cxnId="{E67E6F65-3369-40E7-BD21-CD2F5EFA3C69}">
      <dgm:prSet/>
      <dgm:spPr/>
      <dgm:t>
        <a:bodyPr/>
        <a:lstStyle/>
        <a:p>
          <a:endParaRPr lang="ru-RU"/>
        </a:p>
      </dgm:t>
    </dgm:pt>
    <dgm:pt modelId="{D5576568-023D-4839-AE82-29E48B06F4BF}" type="sibTrans" cxnId="{E67E6F65-3369-40E7-BD21-CD2F5EFA3C69}">
      <dgm:prSet/>
      <dgm:spPr/>
      <dgm:t>
        <a:bodyPr/>
        <a:lstStyle/>
        <a:p>
          <a:endParaRPr lang="ru-RU"/>
        </a:p>
      </dgm:t>
    </dgm:pt>
    <dgm:pt modelId="{B56776D5-EDFA-4F0A-ADE0-E63A5B2E669C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ru-RU" sz="1600" b="1" dirty="0" smtClean="0"/>
            <a:t>предательство</a:t>
          </a:r>
          <a:endParaRPr lang="ru-RU" sz="1600" b="1" dirty="0"/>
        </a:p>
      </dgm:t>
    </dgm:pt>
    <dgm:pt modelId="{1B92DE3D-E170-4E1B-B49A-949A71B12DF2}" type="parTrans" cxnId="{D13CA9D1-484D-4804-8001-1482371D229B}">
      <dgm:prSet/>
      <dgm:spPr/>
      <dgm:t>
        <a:bodyPr/>
        <a:lstStyle/>
        <a:p>
          <a:endParaRPr lang="ru-RU"/>
        </a:p>
      </dgm:t>
    </dgm:pt>
    <dgm:pt modelId="{78890183-4927-4BB6-851C-4E2DA02BABDD}" type="sibTrans" cxnId="{D13CA9D1-484D-4804-8001-1482371D229B}">
      <dgm:prSet/>
      <dgm:spPr/>
      <dgm:t>
        <a:bodyPr/>
        <a:lstStyle/>
        <a:p>
          <a:endParaRPr lang="ru-RU"/>
        </a:p>
      </dgm:t>
    </dgm:pt>
    <dgm:pt modelId="{8AD8F049-3337-4DA0-9E5A-B5EB519BDD33}">
      <dgm:prSet custT="1"/>
      <dgm:spPr/>
      <dgm:t>
        <a:bodyPr/>
        <a:lstStyle/>
        <a:p>
          <a:r>
            <a:rPr lang="ru-RU" sz="1800" b="1" dirty="0" smtClean="0"/>
            <a:t>фальшь</a:t>
          </a:r>
          <a:endParaRPr lang="ru-RU" sz="1800" b="1" dirty="0"/>
        </a:p>
      </dgm:t>
    </dgm:pt>
    <dgm:pt modelId="{F461AE7A-1C8F-4972-9C8D-EF45B6F87DFE}" type="parTrans" cxnId="{17B70BE9-F6CE-4F7D-86A5-4CFAC5D6B715}">
      <dgm:prSet/>
      <dgm:spPr/>
      <dgm:t>
        <a:bodyPr/>
        <a:lstStyle/>
        <a:p>
          <a:endParaRPr lang="ru-RU"/>
        </a:p>
      </dgm:t>
    </dgm:pt>
    <dgm:pt modelId="{A721C789-817D-4DE3-8046-658E39FFBFD1}" type="sibTrans" cxnId="{17B70BE9-F6CE-4F7D-86A5-4CFAC5D6B715}">
      <dgm:prSet/>
      <dgm:spPr/>
      <dgm:t>
        <a:bodyPr/>
        <a:lstStyle/>
        <a:p>
          <a:endParaRPr lang="ru-RU"/>
        </a:p>
      </dgm:t>
    </dgm:pt>
    <dgm:pt modelId="{0D034675-BB92-4A81-BA72-B009107157F8}">
      <dgm:prSet custT="1"/>
      <dgm:spPr/>
      <dgm:t>
        <a:bodyPr/>
        <a:lstStyle/>
        <a:p>
          <a:r>
            <a:rPr lang="ru-RU" sz="2000" b="1" dirty="0" smtClean="0"/>
            <a:t>лицемерие</a:t>
          </a:r>
          <a:endParaRPr lang="ru-RU" sz="2000" b="1" dirty="0"/>
        </a:p>
      </dgm:t>
    </dgm:pt>
    <dgm:pt modelId="{A0810C39-BEB6-49EC-9077-6F1B0E66B836}" type="parTrans" cxnId="{82552D1A-3E5D-48BE-8AE8-B80D19712D0B}">
      <dgm:prSet/>
      <dgm:spPr/>
      <dgm:t>
        <a:bodyPr/>
        <a:lstStyle/>
        <a:p>
          <a:endParaRPr lang="ru-RU"/>
        </a:p>
      </dgm:t>
    </dgm:pt>
    <dgm:pt modelId="{11516F00-C859-4D88-B5C8-B0DB58F4A330}" type="sibTrans" cxnId="{82552D1A-3E5D-48BE-8AE8-B80D19712D0B}">
      <dgm:prSet/>
      <dgm:spPr/>
      <dgm:t>
        <a:bodyPr/>
        <a:lstStyle/>
        <a:p>
          <a:endParaRPr lang="ru-RU"/>
        </a:p>
      </dgm:t>
    </dgm:pt>
    <dgm:pt modelId="{9F18C84D-DEFE-4537-9FA3-6BD1A25AB0A2}" type="pres">
      <dgm:prSet presAssocID="{89BF044B-EA71-4A3F-903A-D3848EFF98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1E030-90DF-4F1E-A02C-0D723E6EEBA6}" type="pres">
      <dgm:prSet presAssocID="{BDA882E0-FDBB-46EA-B797-241EB05172D0}" presName="centerShape" presStyleLbl="node0" presStyleIdx="0" presStyleCnt="1"/>
      <dgm:spPr/>
      <dgm:t>
        <a:bodyPr/>
        <a:lstStyle/>
        <a:p>
          <a:endParaRPr lang="ru-RU"/>
        </a:p>
      </dgm:t>
    </dgm:pt>
    <dgm:pt modelId="{FAAF3170-D112-4432-9B0A-8502D92CDA0B}" type="pres">
      <dgm:prSet presAssocID="{555836CC-DF26-42F1-8D55-F3061D4735EF}" presName="Name9" presStyleLbl="parChTrans1D2" presStyleIdx="0" presStyleCnt="7"/>
      <dgm:spPr/>
      <dgm:t>
        <a:bodyPr/>
        <a:lstStyle/>
        <a:p>
          <a:endParaRPr lang="ru-RU"/>
        </a:p>
      </dgm:t>
    </dgm:pt>
    <dgm:pt modelId="{7451740E-298C-4179-8554-E6CA571D2A40}" type="pres">
      <dgm:prSet presAssocID="{555836CC-DF26-42F1-8D55-F3061D4735E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C7155D3-D902-4128-8A30-3CF669FB9F91}" type="pres">
      <dgm:prSet presAssocID="{27AD755B-7E96-4072-B800-F479F6291D21}" presName="node" presStyleLbl="node1" presStyleIdx="0" presStyleCnt="7" custScaleX="190328" custScaleY="55396" custRadScaleRad="98146" custRadScaleInc="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1DFA-B344-4E57-BE38-79BE6C8869AC}" type="pres">
      <dgm:prSet presAssocID="{DD4FA70C-C4E1-48D2-935A-F8C1D9453943}" presName="Name9" presStyleLbl="parChTrans1D2" presStyleIdx="1" presStyleCnt="7"/>
      <dgm:spPr/>
      <dgm:t>
        <a:bodyPr/>
        <a:lstStyle/>
        <a:p>
          <a:endParaRPr lang="ru-RU"/>
        </a:p>
      </dgm:t>
    </dgm:pt>
    <dgm:pt modelId="{0438E305-FE71-4176-A941-FEBA2E249351}" type="pres">
      <dgm:prSet presAssocID="{DD4FA70C-C4E1-48D2-935A-F8C1D945394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4CD1040-991F-49C6-AFED-7AE3B7342F16}" type="pres">
      <dgm:prSet presAssocID="{694D71E4-F3B8-4C3D-A4E3-9E6196C9C426}" presName="node" presStyleLbl="node1" presStyleIdx="1" presStyleCnt="7" custScaleX="168147" custScaleY="52079" custRadScaleRad="119475" custRadScaleInc="4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4132E-F174-40D4-AB1B-2CAFB7599E9A}" type="pres">
      <dgm:prSet presAssocID="{A0810C39-BEB6-49EC-9077-6F1B0E66B836}" presName="Name9" presStyleLbl="parChTrans1D2" presStyleIdx="2" presStyleCnt="7"/>
      <dgm:spPr/>
      <dgm:t>
        <a:bodyPr/>
        <a:lstStyle/>
        <a:p>
          <a:endParaRPr lang="ru-RU"/>
        </a:p>
      </dgm:t>
    </dgm:pt>
    <dgm:pt modelId="{13A77D9E-C2D4-494D-9F99-307940453623}" type="pres">
      <dgm:prSet presAssocID="{A0810C39-BEB6-49EC-9077-6F1B0E66B83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D06F952-9D48-4A05-8918-19004847A2BD}" type="pres">
      <dgm:prSet presAssocID="{0D034675-BB92-4A81-BA72-B009107157F8}" presName="node" presStyleLbl="node1" presStyleIdx="2" presStyleCnt="7" custScaleX="191319" custScaleY="6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B64C-DBD3-474F-8969-D08B95913261}" type="pres">
      <dgm:prSet presAssocID="{AB0F24C6-08EA-45E7-AE83-6B647C97E257}" presName="Name9" presStyleLbl="parChTrans1D2" presStyleIdx="3" presStyleCnt="7"/>
      <dgm:spPr/>
      <dgm:t>
        <a:bodyPr/>
        <a:lstStyle/>
        <a:p>
          <a:endParaRPr lang="ru-RU"/>
        </a:p>
      </dgm:t>
    </dgm:pt>
    <dgm:pt modelId="{B1F6D074-AEC5-4E76-8AAB-A26196F7DC3A}" type="pres">
      <dgm:prSet presAssocID="{AB0F24C6-08EA-45E7-AE83-6B647C97E25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06ABDC2-B5E9-4092-93F9-4EF810E7D636}" type="pres">
      <dgm:prSet presAssocID="{D94908DC-3308-4690-9B2D-B189377C6E0A}" presName="node" presStyleLbl="node1" presStyleIdx="3" presStyleCnt="7" custScaleX="166744" custScaleY="48929" custRadScaleRad="120232" custRadScaleInc="-6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0D878-FCF1-4395-A702-84C42597E0A9}" type="pres">
      <dgm:prSet presAssocID="{F461AE7A-1C8F-4972-9C8D-EF45B6F87DFE}" presName="Name9" presStyleLbl="parChTrans1D2" presStyleIdx="4" presStyleCnt="7"/>
      <dgm:spPr/>
      <dgm:t>
        <a:bodyPr/>
        <a:lstStyle/>
        <a:p>
          <a:endParaRPr lang="ru-RU"/>
        </a:p>
      </dgm:t>
    </dgm:pt>
    <dgm:pt modelId="{325B04FF-1487-4A03-9CE2-3B98218879B9}" type="pres">
      <dgm:prSet presAssocID="{F461AE7A-1C8F-4972-9C8D-EF45B6F87DF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AC6245B-D85C-4144-978E-0C8A1212FA7B}" type="pres">
      <dgm:prSet presAssocID="{8AD8F049-3337-4DA0-9E5A-B5EB519BDD33}" presName="node" presStyleLbl="node1" presStyleIdx="4" presStyleCnt="7" custScaleX="132831" custScaleY="53211" custRadScaleRad="104110" custRadScaleInc="7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0E402-D931-4C7D-9C6B-CB58C4B5B904}" type="pres">
      <dgm:prSet presAssocID="{CD3FDCD3-DEFA-4C11-B633-9167E14EE36F}" presName="Name9" presStyleLbl="parChTrans1D2" presStyleIdx="5" presStyleCnt="7"/>
      <dgm:spPr/>
      <dgm:t>
        <a:bodyPr/>
        <a:lstStyle/>
        <a:p>
          <a:endParaRPr lang="ru-RU"/>
        </a:p>
      </dgm:t>
    </dgm:pt>
    <dgm:pt modelId="{68260E8F-C73F-4090-85D2-E0681554F7FC}" type="pres">
      <dgm:prSet presAssocID="{CD3FDCD3-DEFA-4C11-B633-9167E14EE36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2E81646-294C-494C-9C83-9076741C72D4}" type="pres">
      <dgm:prSet presAssocID="{5C81A4CF-ED08-43B1-9E4B-E114DA7BFFFD}" presName="node" presStyleLbl="node1" presStyleIdx="5" presStyleCnt="7" custScaleX="187763" custScaleY="5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51A8D-380C-45D9-9997-8CFE5BCC1684}" type="pres">
      <dgm:prSet presAssocID="{1B92DE3D-E170-4E1B-B49A-949A71B12DF2}" presName="Name9" presStyleLbl="parChTrans1D2" presStyleIdx="6" presStyleCnt="7"/>
      <dgm:spPr/>
      <dgm:t>
        <a:bodyPr/>
        <a:lstStyle/>
        <a:p>
          <a:endParaRPr lang="ru-RU"/>
        </a:p>
      </dgm:t>
    </dgm:pt>
    <dgm:pt modelId="{96FD1BBB-1D36-4649-9F5E-9B5F063D23E9}" type="pres">
      <dgm:prSet presAssocID="{1B92DE3D-E170-4E1B-B49A-949A71B12DF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C0AA0F5-5EA5-4869-BF5D-160F5EE1D584}" type="pres">
      <dgm:prSet presAssocID="{B56776D5-EDFA-4F0A-ADE0-E63A5B2E669C}" presName="node" presStyleLbl="node1" presStyleIdx="6" presStyleCnt="7" custScaleX="176921" custScaleY="52079" custRadScaleRad="104111" custRadScaleInc="-24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F100B-49F4-4538-9480-7518B36C1C58}" type="presOf" srcId="{F461AE7A-1C8F-4972-9C8D-EF45B6F87DFE}" destId="{325B04FF-1487-4A03-9CE2-3B98218879B9}" srcOrd="1" destOrd="0" presId="urn:microsoft.com/office/officeart/2005/8/layout/radial1"/>
    <dgm:cxn modelId="{17B70BE9-F6CE-4F7D-86A5-4CFAC5D6B715}" srcId="{BDA882E0-FDBB-46EA-B797-241EB05172D0}" destId="{8AD8F049-3337-4DA0-9E5A-B5EB519BDD33}" srcOrd="4" destOrd="0" parTransId="{F461AE7A-1C8F-4972-9C8D-EF45B6F87DFE}" sibTransId="{A721C789-817D-4DE3-8046-658E39FFBFD1}"/>
    <dgm:cxn modelId="{E67E6F65-3369-40E7-BD21-CD2F5EFA3C69}" srcId="{BDA882E0-FDBB-46EA-B797-241EB05172D0}" destId="{5C81A4CF-ED08-43B1-9E4B-E114DA7BFFFD}" srcOrd="5" destOrd="0" parTransId="{CD3FDCD3-DEFA-4C11-B633-9167E14EE36F}" sibTransId="{D5576568-023D-4839-AE82-29E48B06F4BF}"/>
    <dgm:cxn modelId="{7C044E72-4306-40B2-8E82-DC60A88FABD6}" type="presOf" srcId="{DD4FA70C-C4E1-48D2-935A-F8C1D9453943}" destId="{99C81DFA-B344-4E57-BE38-79BE6C8869AC}" srcOrd="0" destOrd="0" presId="urn:microsoft.com/office/officeart/2005/8/layout/radial1"/>
    <dgm:cxn modelId="{06BEA3F3-AFE2-4BB7-9C25-2CD57C4B3B07}" srcId="{BDA882E0-FDBB-46EA-B797-241EB05172D0}" destId="{D94908DC-3308-4690-9B2D-B189377C6E0A}" srcOrd="3" destOrd="0" parTransId="{AB0F24C6-08EA-45E7-AE83-6B647C97E257}" sibTransId="{C0EF34FE-0BDA-441D-9D68-40817859EB54}"/>
    <dgm:cxn modelId="{795AE4E2-C155-4592-9409-09DAAD977DB5}" type="presOf" srcId="{B56776D5-EDFA-4F0A-ADE0-E63A5B2E669C}" destId="{6C0AA0F5-5EA5-4869-BF5D-160F5EE1D584}" srcOrd="0" destOrd="0" presId="urn:microsoft.com/office/officeart/2005/8/layout/radial1"/>
    <dgm:cxn modelId="{82552D1A-3E5D-48BE-8AE8-B80D19712D0B}" srcId="{BDA882E0-FDBB-46EA-B797-241EB05172D0}" destId="{0D034675-BB92-4A81-BA72-B009107157F8}" srcOrd="2" destOrd="0" parTransId="{A0810C39-BEB6-49EC-9077-6F1B0E66B836}" sibTransId="{11516F00-C859-4D88-B5C8-B0DB58F4A330}"/>
    <dgm:cxn modelId="{AF7457C7-F650-4E66-8CDE-BB4A3F244883}" type="presOf" srcId="{1B92DE3D-E170-4E1B-B49A-949A71B12DF2}" destId="{96FD1BBB-1D36-4649-9F5E-9B5F063D23E9}" srcOrd="1" destOrd="0" presId="urn:microsoft.com/office/officeart/2005/8/layout/radial1"/>
    <dgm:cxn modelId="{BDD30658-BC58-44F6-9D33-AC063776C1D3}" type="presOf" srcId="{CD3FDCD3-DEFA-4C11-B633-9167E14EE36F}" destId="{68260E8F-C73F-4090-85D2-E0681554F7FC}" srcOrd="1" destOrd="0" presId="urn:microsoft.com/office/officeart/2005/8/layout/radial1"/>
    <dgm:cxn modelId="{812942FE-27CE-465E-8C82-578872B1B4DC}" type="presOf" srcId="{0D034675-BB92-4A81-BA72-B009107157F8}" destId="{9D06F952-9D48-4A05-8918-19004847A2BD}" srcOrd="0" destOrd="0" presId="urn:microsoft.com/office/officeart/2005/8/layout/radial1"/>
    <dgm:cxn modelId="{E78D3723-94B7-462E-8496-7EF4E091D979}" type="presOf" srcId="{555836CC-DF26-42F1-8D55-F3061D4735EF}" destId="{7451740E-298C-4179-8554-E6CA571D2A40}" srcOrd="1" destOrd="0" presId="urn:microsoft.com/office/officeart/2005/8/layout/radial1"/>
    <dgm:cxn modelId="{ACF304C8-EE3B-4BDE-A082-537B27BC8CC9}" srcId="{BDA882E0-FDBB-46EA-B797-241EB05172D0}" destId="{694D71E4-F3B8-4C3D-A4E3-9E6196C9C426}" srcOrd="1" destOrd="0" parTransId="{DD4FA70C-C4E1-48D2-935A-F8C1D9453943}" sibTransId="{8D4C66EC-48D3-4D4D-A1BD-0F5005C3E84D}"/>
    <dgm:cxn modelId="{468C74FC-FE7D-4E36-B0F7-052C12BC6A99}" type="presOf" srcId="{1B92DE3D-E170-4E1B-B49A-949A71B12DF2}" destId="{FFF51A8D-380C-45D9-9997-8CFE5BCC1684}" srcOrd="0" destOrd="0" presId="urn:microsoft.com/office/officeart/2005/8/layout/radial1"/>
    <dgm:cxn modelId="{A8AF6EE6-7E83-4C71-80C0-23BE1135FACA}" type="presOf" srcId="{555836CC-DF26-42F1-8D55-F3061D4735EF}" destId="{FAAF3170-D112-4432-9B0A-8502D92CDA0B}" srcOrd="0" destOrd="0" presId="urn:microsoft.com/office/officeart/2005/8/layout/radial1"/>
    <dgm:cxn modelId="{0EFDDBCF-B2A3-45E7-BC4D-D5BEB9D7B4B8}" type="presOf" srcId="{AB0F24C6-08EA-45E7-AE83-6B647C97E257}" destId="{B1F6D074-AEC5-4E76-8AAB-A26196F7DC3A}" srcOrd="1" destOrd="0" presId="urn:microsoft.com/office/officeart/2005/8/layout/radial1"/>
    <dgm:cxn modelId="{CF5583E3-366C-4E3F-B011-5A76985C5786}" type="presOf" srcId="{8AD8F049-3337-4DA0-9E5A-B5EB519BDD33}" destId="{DAC6245B-D85C-4144-978E-0C8A1212FA7B}" srcOrd="0" destOrd="0" presId="urn:microsoft.com/office/officeart/2005/8/layout/radial1"/>
    <dgm:cxn modelId="{0602D662-9E77-49D6-8728-872F957998BB}" type="presOf" srcId="{DD4FA70C-C4E1-48D2-935A-F8C1D9453943}" destId="{0438E305-FE71-4176-A941-FEBA2E249351}" srcOrd="1" destOrd="0" presId="urn:microsoft.com/office/officeart/2005/8/layout/radial1"/>
    <dgm:cxn modelId="{78F50890-4E01-4366-870C-337BD34AF7E1}" type="presOf" srcId="{A0810C39-BEB6-49EC-9077-6F1B0E66B836}" destId="{0684132E-F174-40D4-AB1B-2CAFB7599E9A}" srcOrd="0" destOrd="0" presId="urn:microsoft.com/office/officeart/2005/8/layout/radial1"/>
    <dgm:cxn modelId="{128D9884-C40C-4582-B3DA-83CD9C6D4BF2}" type="presOf" srcId="{BDA882E0-FDBB-46EA-B797-241EB05172D0}" destId="{C771E030-90DF-4F1E-A02C-0D723E6EEBA6}" srcOrd="0" destOrd="0" presId="urn:microsoft.com/office/officeart/2005/8/layout/radial1"/>
    <dgm:cxn modelId="{2AD92140-49AD-4E5D-BA47-894486BCC3ED}" type="presOf" srcId="{694D71E4-F3B8-4C3D-A4E3-9E6196C9C426}" destId="{C4CD1040-991F-49C6-AFED-7AE3B7342F16}" srcOrd="0" destOrd="0" presId="urn:microsoft.com/office/officeart/2005/8/layout/radial1"/>
    <dgm:cxn modelId="{D69A9995-F072-4CCB-A8A4-3D7738F4CFE0}" type="presOf" srcId="{27AD755B-7E96-4072-B800-F479F6291D21}" destId="{8C7155D3-D902-4128-8A30-3CF669FB9F91}" srcOrd="0" destOrd="0" presId="urn:microsoft.com/office/officeart/2005/8/layout/radial1"/>
    <dgm:cxn modelId="{51BA69DF-BD03-4323-A5E0-7D1D631FB895}" type="presOf" srcId="{CD3FDCD3-DEFA-4C11-B633-9167E14EE36F}" destId="{C0A0E402-D931-4C7D-9C6B-CB58C4B5B904}" srcOrd="0" destOrd="0" presId="urn:microsoft.com/office/officeart/2005/8/layout/radial1"/>
    <dgm:cxn modelId="{50A4387E-0E1E-4F2A-8DA6-EAFE5E831A6E}" type="presOf" srcId="{D94908DC-3308-4690-9B2D-B189377C6E0A}" destId="{006ABDC2-B5E9-4092-93F9-4EF810E7D636}" srcOrd="0" destOrd="0" presId="urn:microsoft.com/office/officeart/2005/8/layout/radial1"/>
    <dgm:cxn modelId="{F231535D-0600-4240-94FE-489E4C88CC6D}" type="presOf" srcId="{89BF044B-EA71-4A3F-903A-D3848EFF98DE}" destId="{9F18C84D-DEFE-4537-9FA3-6BD1A25AB0A2}" srcOrd="0" destOrd="0" presId="urn:microsoft.com/office/officeart/2005/8/layout/radial1"/>
    <dgm:cxn modelId="{EBD3BCE8-95DA-4AE4-9D4A-A6339F3CF3CB}" type="presOf" srcId="{F461AE7A-1C8F-4972-9C8D-EF45B6F87DFE}" destId="{3550D878-FCF1-4395-A702-84C42597E0A9}" srcOrd="0" destOrd="0" presId="urn:microsoft.com/office/officeart/2005/8/layout/radial1"/>
    <dgm:cxn modelId="{D13CA9D1-484D-4804-8001-1482371D229B}" srcId="{BDA882E0-FDBB-46EA-B797-241EB05172D0}" destId="{B56776D5-EDFA-4F0A-ADE0-E63A5B2E669C}" srcOrd="6" destOrd="0" parTransId="{1B92DE3D-E170-4E1B-B49A-949A71B12DF2}" sibTransId="{78890183-4927-4BB6-851C-4E2DA02BABDD}"/>
    <dgm:cxn modelId="{C2FC362D-C7A9-4C96-95F2-07D009ABE973}" srcId="{89BF044B-EA71-4A3F-903A-D3848EFF98DE}" destId="{BDA882E0-FDBB-46EA-B797-241EB05172D0}" srcOrd="0" destOrd="0" parTransId="{0E515AAA-8466-45FD-A9F1-C37D596C8E79}" sibTransId="{D93DF2C8-ABC6-4107-B51F-7FA8044F31B4}"/>
    <dgm:cxn modelId="{CD3CFD5D-3D3E-466C-A64A-136C3484DB79}" type="presOf" srcId="{5C81A4CF-ED08-43B1-9E4B-E114DA7BFFFD}" destId="{A2E81646-294C-494C-9C83-9076741C72D4}" srcOrd="0" destOrd="0" presId="urn:microsoft.com/office/officeart/2005/8/layout/radial1"/>
    <dgm:cxn modelId="{8278E6F6-AC81-497D-A8CC-68C5484F2959}" type="presOf" srcId="{A0810C39-BEB6-49EC-9077-6F1B0E66B836}" destId="{13A77D9E-C2D4-494D-9F99-307940453623}" srcOrd="1" destOrd="0" presId="urn:microsoft.com/office/officeart/2005/8/layout/radial1"/>
    <dgm:cxn modelId="{52C85F7B-676B-4354-AE46-331EA1231ADA}" srcId="{BDA882E0-FDBB-46EA-B797-241EB05172D0}" destId="{27AD755B-7E96-4072-B800-F479F6291D21}" srcOrd="0" destOrd="0" parTransId="{555836CC-DF26-42F1-8D55-F3061D4735EF}" sibTransId="{95957994-EAA0-478D-871D-667D05A7B51C}"/>
    <dgm:cxn modelId="{1315EC89-2438-4E38-804B-5F0C9C857186}" type="presOf" srcId="{AB0F24C6-08EA-45E7-AE83-6B647C97E257}" destId="{A1C5B64C-DBD3-474F-8969-D08B95913261}" srcOrd="0" destOrd="0" presId="urn:microsoft.com/office/officeart/2005/8/layout/radial1"/>
    <dgm:cxn modelId="{4A4702DA-A524-414A-A7A8-848D57740199}" type="presParOf" srcId="{9F18C84D-DEFE-4537-9FA3-6BD1A25AB0A2}" destId="{C771E030-90DF-4F1E-A02C-0D723E6EEBA6}" srcOrd="0" destOrd="0" presId="urn:microsoft.com/office/officeart/2005/8/layout/radial1"/>
    <dgm:cxn modelId="{E5947BE4-01AF-421B-AF44-B70B651961F6}" type="presParOf" srcId="{9F18C84D-DEFE-4537-9FA3-6BD1A25AB0A2}" destId="{FAAF3170-D112-4432-9B0A-8502D92CDA0B}" srcOrd="1" destOrd="0" presId="urn:microsoft.com/office/officeart/2005/8/layout/radial1"/>
    <dgm:cxn modelId="{84C0BD3E-2999-42A6-AD11-7E35977B4246}" type="presParOf" srcId="{FAAF3170-D112-4432-9B0A-8502D92CDA0B}" destId="{7451740E-298C-4179-8554-E6CA571D2A40}" srcOrd="0" destOrd="0" presId="urn:microsoft.com/office/officeart/2005/8/layout/radial1"/>
    <dgm:cxn modelId="{265D496B-292A-4B98-89D9-014CE3D8FBBE}" type="presParOf" srcId="{9F18C84D-DEFE-4537-9FA3-6BD1A25AB0A2}" destId="{8C7155D3-D902-4128-8A30-3CF669FB9F91}" srcOrd="2" destOrd="0" presId="urn:microsoft.com/office/officeart/2005/8/layout/radial1"/>
    <dgm:cxn modelId="{7E0B9201-87BF-44C8-AD7A-46820AE97875}" type="presParOf" srcId="{9F18C84D-DEFE-4537-9FA3-6BD1A25AB0A2}" destId="{99C81DFA-B344-4E57-BE38-79BE6C8869AC}" srcOrd="3" destOrd="0" presId="urn:microsoft.com/office/officeart/2005/8/layout/radial1"/>
    <dgm:cxn modelId="{7A9515F1-DB9C-48F5-B45F-A9FF17CE7004}" type="presParOf" srcId="{99C81DFA-B344-4E57-BE38-79BE6C8869AC}" destId="{0438E305-FE71-4176-A941-FEBA2E249351}" srcOrd="0" destOrd="0" presId="urn:microsoft.com/office/officeart/2005/8/layout/radial1"/>
    <dgm:cxn modelId="{0F166D5B-60F2-41F8-B95D-D53FB38112F1}" type="presParOf" srcId="{9F18C84D-DEFE-4537-9FA3-6BD1A25AB0A2}" destId="{C4CD1040-991F-49C6-AFED-7AE3B7342F16}" srcOrd="4" destOrd="0" presId="urn:microsoft.com/office/officeart/2005/8/layout/radial1"/>
    <dgm:cxn modelId="{D474E119-41A3-442B-B9BB-BFFF5C922A3C}" type="presParOf" srcId="{9F18C84D-DEFE-4537-9FA3-6BD1A25AB0A2}" destId="{0684132E-F174-40D4-AB1B-2CAFB7599E9A}" srcOrd="5" destOrd="0" presId="urn:microsoft.com/office/officeart/2005/8/layout/radial1"/>
    <dgm:cxn modelId="{8734E8C2-593E-4D24-B74E-765DEA22A904}" type="presParOf" srcId="{0684132E-F174-40D4-AB1B-2CAFB7599E9A}" destId="{13A77D9E-C2D4-494D-9F99-307940453623}" srcOrd="0" destOrd="0" presId="urn:microsoft.com/office/officeart/2005/8/layout/radial1"/>
    <dgm:cxn modelId="{4A029B8F-57DF-4F07-AEBF-853E612ECA70}" type="presParOf" srcId="{9F18C84D-DEFE-4537-9FA3-6BD1A25AB0A2}" destId="{9D06F952-9D48-4A05-8918-19004847A2BD}" srcOrd="6" destOrd="0" presId="urn:microsoft.com/office/officeart/2005/8/layout/radial1"/>
    <dgm:cxn modelId="{846219B5-2EC1-4DFA-9D4A-7B039F11F748}" type="presParOf" srcId="{9F18C84D-DEFE-4537-9FA3-6BD1A25AB0A2}" destId="{A1C5B64C-DBD3-474F-8969-D08B95913261}" srcOrd="7" destOrd="0" presId="urn:microsoft.com/office/officeart/2005/8/layout/radial1"/>
    <dgm:cxn modelId="{2CD33BCE-C0E9-429A-A8CA-0C60E2DD866B}" type="presParOf" srcId="{A1C5B64C-DBD3-474F-8969-D08B95913261}" destId="{B1F6D074-AEC5-4E76-8AAB-A26196F7DC3A}" srcOrd="0" destOrd="0" presId="urn:microsoft.com/office/officeart/2005/8/layout/radial1"/>
    <dgm:cxn modelId="{D88D2AAF-8844-48EA-8C29-F1CB26376B56}" type="presParOf" srcId="{9F18C84D-DEFE-4537-9FA3-6BD1A25AB0A2}" destId="{006ABDC2-B5E9-4092-93F9-4EF810E7D636}" srcOrd="8" destOrd="0" presId="urn:microsoft.com/office/officeart/2005/8/layout/radial1"/>
    <dgm:cxn modelId="{114BE884-FD4C-40B1-B4A6-5BB0D83DB066}" type="presParOf" srcId="{9F18C84D-DEFE-4537-9FA3-6BD1A25AB0A2}" destId="{3550D878-FCF1-4395-A702-84C42597E0A9}" srcOrd="9" destOrd="0" presId="urn:microsoft.com/office/officeart/2005/8/layout/radial1"/>
    <dgm:cxn modelId="{74240AE6-9983-47CD-AB41-8E30F066B179}" type="presParOf" srcId="{3550D878-FCF1-4395-A702-84C42597E0A9}" destId="{325B04FF-1487-4A03-9CE2-3B98218879B9}" srcOrd="0" destOrd="0" presId="urn:microsoft.com/office/officeart/2005/8/layout/radial1"/>
    <dgm:cxn modelId="{EDA4EECB-2083-4E87-859D-C337ACF56C04}" type="presParOf" srcId="{9F18C84D-DEFE-4537-9FA3-6BD1A25AB0A2}" destId="{DAC6245B-D85C-4144-978E-0C8A1212FA7B}" srcOrd="10" destOrd="0" presId="urn:microsoft.com/office/officeart/2005/8/layout/radial1"/>
    <dgm:cxn modelId="{767DCF17-D0A7-461F-AB7A-5E1967B14BB5}" type="presParOf" srcId="{9F18C84D-DEFE-4537-9FA3-6BD1A25AB0A2}" destId="{C0A0E402-D931-4C7D-9C6B-CB58C4B5B904}" srcOrd="11" destOrd="0" presId="urn:microsoft.com/office/officeart/2005/8/layout/radial1"/>
    <dgm:cxn modelId="{EB6FAA20-58E6-4DAF-A7EB-9EB5A6A6B50B}" type="presParOf" srcId="{C0A0E402-D931-4C7D-9C6B-CB58C4B5B904}" destId="{68260E8F-C73F-4090-85D2-E0681554F7FC}" srcOrd="0" destOrd="0" presId="urn:microsoft.com/office/officeart/2005/8/layout/radial1"/>
    <dgm:cxn modelId="{28DF3E72-D111-4C77-B773-DFE4A93BBF2D}" type="presParOf" srcId="{9F18C84D-DEFE-4537-9FA3-6BD1A25AB0A2}" destId="{A2E81646-294C-494C-9C83-9076741C72D4}" srcOrd="12" destOrd="0" presId="urn:microsoft.com/office/officeart/2005/8/layout/radial1"/>
    <dgm:cxn modelId="{205123CF-041D-45EB-ADDC-184F4EB5A12C}" type="presParOf" srcId="{9F18C84D-DEFE-4537-9FA3-6BD1A25AB0A2}" destId="{FFF51A8D-380C-45D9-9997-8CFE5BCC1684}" srcOrd="13" destOrd="0" presId="urn:microsoft.com/office/officeart/2005/8/layout/radial1"/>
    <dgm:cxn modelId="{0687E27F-8A0E-4A5C-A459-8907EED7AF73}" type="presParOf" srcId="{FFF51A8D-380C-45D9-9997-8CFE5BCC1684}" destId="{96FD1BBB-1D36-4649-9F5E-9B5F063D23E9}" srcOrd="0" destOrd="0" presId="urn:microsoft.com/office/officeart/2005/8/layout/radial1"/>
    <dgm:cxn modelId="{4F044E53-D22E-4AC8-9247-AECD4E5822D2}" type="presParOf" srcId="{9F18C84D-DEFE-4537-9FA3-6BD1A25AB0A2}" destId="{6C0AA0F5-5EA5-4869-BF5D-160F5EE1D58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7DC8E-A069-438B-A5F0-430B19F9F373}">
      <dsp:nvSpPr>
        <dsp:cNvPr id="0" name=""/>
        <dsp:cNvSpPr/>
      </dsp:nvSpPr>
      <dsp:spPr>
        <a:xfrm rot="10800000">
          <a:off x="1676754" y="1358"/>
          <a:ext cx="5269992" cy="139740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216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 </a:t>
          </a:r>
          <a:r>
            <a:rPr lang="ru-RU" sz="2800" kern="1200" dirty="0" err="1" smtClean="0"/>
            <a:t>оброжелательность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 </a:t>
          </a:r>
          <a:r>
            <a:rPr lang="ru-RU" sz="2800" kern="1200" dirty="0" err="1" smtClean="0"/>
            <a:t>адость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10800000">
        <a:off x="1676754" y="1358"/>
        <a:ext cx="5269992" cy="1397403"/>
      </dsp:txXfrm>
    </dsp:sp>
    <dsp:sp modelId="{13DD9B90-086C-44EC-BCAF-0AD097DDAED2}">
      <dsp:nvSpPr>
        <dsp:cNvPr id="0" name=""/>
        <dsp:cNvSpPr/>
      </dsp:nvSpPr>
      <dsp:spPr>
        <a:xfrm>
          <a:off x="978053" y="1358"/>
          <a:ext cx="1397403" cy="13974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41441C-141F-4D07-A72E-9D09EF78B4DC}">
      <dsp:nvSpPr>
        <dsp:cNvPr id="0" name=""/>
        <dsp:cNvSpPr/>
      </dsp:nvSpPr>
      <dsp:spPr>
        <a:xfrm rot="10800000">
          <a:off x="1676754" y="1815898"/>
          <a:ext cx="5269992" cy="139740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216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 </a:t>
          </a:r>
          <a:r>
            <a:rPr lang="ru-RU" sz="2800" kern="1200" dirty="0" err="1" smtClean="0"/>
            <a:t>равновешенность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 </a:t>
          </a:r>
          <a:r>
            <a:rPr lang="ru-RU" sz="2800" kern="1200" dirty="0" err="1" smtClean="0"/>
            <a:t>изнерадостность</a:t>
          </a:r>
          <a:r>
            <a:rPr lang="ru-RU" sz="28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10800000">
        <a:off x="1676754" y="1815898"/>
        <a:ext cx="5269992" cy="1397403"/>
      </dsp:txXfrm>
    </dsp:sp>
    <dsp:sp modelId="{24A43171-18E7-4019-B380-EBEDC6EE279E}">
      <dsp:nvSpPr>
        <dsp:cNvPr id="0" name=""/>
        <dsp:cNvSpPr/>
      </dsp:nvSpPr>
      <dsp:spPr>
        <a:xfrm>
          <a:off x="978053" y="1815898"/>
          <a:ext cx="1397403" cy="13974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595851-98A8-4F76-BA52-1862126EB52F}">
      <dsp:nvSpPr>
        <dsp:cNvPr id="0" name=""/>
        <dsp:cNvSpPr/>
      </dsp:nvSpPr>
      <dsp:spPr>
        <a:xfrm rot="10800000">
          <a:off x="1676754" y="3630437"/>
          <a:ext cx="5269992" cy="139740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216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 </a:t>
          </a:r>
          <a:r>
            <a:rPr lang="ru-RU" sz="2800" kern="1200" dirty="0" err="1" smtClean="0"/>
            <a:t>ескорыстие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 </a:t>
          </a:r>
          <a:r>
            <a:rPr lang="ru-RU" sz="2800" kern="1200" dirty="0" err="1" smtClean="0"/>
            <a:t>ктивность</a:t>
          </a:r>
          <a:r>
            <a:rPr lang="ru-RU" sz="28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1676754" y="3630437"/>
        <a:ext cx="5269992" cy="1397403"/>
      </dsp:txXfrm>
    </dsp:sp>
    <dsp:sp modelId="{F18F13ED-51BB-486B-B5C3-9057494FF887}">
      <dsp:nvSpPr>
        <dsp:cNvPr id="0" name=""/>
        <dsp:cNvSpPr/>
      </dsp:nvSpPr>
      <dsp:spPr>
        <a:xfrm>
          <a:off x="978053" y="3630437"/>
          <a:ext cx="1397403" cy="13974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1E030-90DF-4F1E-A02C-0D723E6EEBA6}">
      <dsp:nvSpPr>
        <dsp:cNvPr id="0" name=""/>
        <dsp:cNvSpPr/>
      </dsp:nvSpPr>
      <dsp:spPr>
        <a:xfrm>
          <a:off x="3825222" y="2119885"/>
          <a:ext cx="1392595" cy="13925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дружба</a:t>
          </a:r>
          <a:endParaRPr lang="ru-RU" sz="2100" kern="1200" dirty="0"/>
        </a:p>
      </dsp:txBody>
      <dsp:txXfrm>
        <a:off x="3825222" y="2119885"/>
        <a:ext cx="1392595" cy="1392595"/>
      </dsp:txXfrm>
    </dsp:sp>
    <dsp:sp modelId="{FAAF3170-D112-4432-9B0A-8502D92CDA0B}">
      <dsp:nvSpPr>
        <dsp:cNvPr id="0" name=""/>
        <dsp:cNvSpPr/>
      </dsp:nvSpPr>
      <dsp:spPr>
        <a:xfrm rot="16334676">
          <a:off x="4083392" y="1622600"/>
          <a:ext cx="968738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968738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4676">
        <a:off x="4543542" y="1612203"/>
        <a:ext cx="48436" cy="48436"/>
      </dsp:txXfrm>
    </dsp:sp>
    <dsp:sp modelId="{8C7155D3-D902-4128-8A30-3CF669FB9F91}">
      <dsp:nvSpPr>
        <dsp:cNvPr id="0" name=""/>
        <dsp:cNvSpPr/>
      </dsp:nvSpPr>
      <dsp:spPr>
        <a:xfrm>
          <a:off x="3276600" y="381007"/>
          <a:ext cx="2650499" cy="771442"/>
        </a:xfrm>
        <a:prstGeom prst="ellipse">
          <a:avLst/>
        </a:prstGeom>
        <a:solidFill>
          <a:schemeClr val="accent4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ложь</a:t>
          </a:r>
          <a:endParaRPr lang="ru-RU" sz="2400" kern="1200" dirty="0"/>
        </a:p>
      </dsp:txBody>
      <dsp:txXfrm>
        <a:off x="3276600" y="381007"/>
        <a:ext cx="2650499" cy="771442"/>
      </dsp:txXfrm>
    </dsp:sp>
    <dsp:sp modelId="{99C81DFA-B344-4E57-BE38-79BE6C8869AC}">
      <dsp:nvSpPr>
        <dsp:cNvPr id="0" name=""/>
        <dsp:cNvSpPr/>
      </dsp:nvSpPr>
      <dsp:spPr>
        <a:xfrm rot="19941783">
          <a:off x="5074045" y="2217839"/>
          <a:ext cx="1127614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127614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41783">
        <a:off x="5609662" y="2203471"/>
        <a:ext cx="56380" cy="56380"/>
      </dsp:txXfrm>
    </dsp:sp>
    <dsp:sp modelId="{C4CD1040-991F-49C6-AFED-7AE3B7342F16}">
      <dsp:nvSpPr>
        <dsp:cNvPr id="0" name=""/>
        <dsp:cNvSpPr/>
      </dsp:nvSpPr>
      <dsp:spPr>
        <a:xfrm>
          <a:off x="5562603" y="1295394"/>
          <a:ext cx="2341607" cy="725249"/>
        </a:xfrm>
        <a:prstGeom prst="ellipse">
          <a:avLst/>
        </a:prstGeom>
        <a:solidFill>
          <a:srgbClr val="7777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корысть</a:t>
          </a:r>
          <a:endParaRPr lang="ru-RU" sz="1600" b="1" kern="1200" dirty="0"/>
        </a:p>
      </dsp:txBody>
      <dsp:txXfrm>
        <a:off x="5562603" y="1295394"/>
        <a:ext cx="2341607" cy="725249"/>
      </dsp:txXfrm>
    </dsp:sp>
    <dsp:sp modelId="{0684132E-F174-40D4-AB1B-2CAFB7599E9A}">
      <dsp:nvSpPr>
        <dsp:cNvPr id="0" name=""/>
        <dsp:cNvSpPr/>
      </dsp:nvSpPr>
      <dsp:spPr>
        <a:xfrm rot="771429">
          <a:off x="5197097" y="2986258"/>
          <a:ext cx="260258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260258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5320719" y="2993574"/>
        <a:ext cx="13012" cy="13012"/>
      </dsp:txXfrm>
    </dsp:sp>
    <dsp:sp modelId="{9D06F952-9D48-4A05-8918-19004847A2BD}">
      <dsp:nvSpPr>
        <dsp:cNvPr id="0" name=""/>
        <dsp:cNvSpPr/>
      </dsp:nvSpPr>
      <dsp:spPr>
        <a:xfrm>
          <a:off x="5226747" y="2829896"/>
          <a:ext cx="2664299" cy="9026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-3333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333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лицемерие</a:t>
          </a:r>
          <a:endParaRPr lang="ru-RU" sz="2000" b="1" kern="1200" dirty="0"/>
        </a:p>
      </dsp:txBody>
      <dsp:txXfrm>
        <a:off x="5226747" y="2829896"/>
        <a:ext cx="2664299" cy="902610"/>
      </dsp:txXfrm>
    </dsp:sp>
    <dsp:sp modelId="{A1C5B64C-DBD3-474F-8969-D08B95913261}">
      <dsp:nvSpPr>
        <dsp:cNvPr id="0" name=""/>
        <dsp:cNvSpPr/>
      </dsp:nvSpPr>
      <dsp:spPr>
        <a:xfrm rot="2902994">
          <a:off x="4753011" y="3837007"/>
          <a:ext cx="1375303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375303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902994">
        <a:off x="5406280" y="3816446"/>
        <a:ext cx="68765" cy="68765"/>
      </dsp:txXfrm>
    </dsp:sp>
    <dsp:sp modelId="{006ABDC2-B5E9-4092-93F9-4EF810E7D636}">
      <dsp:nvSpPr>
        <dsp:cNvPr id="0" name=""/>
        <dsp:cNvSpPr/>
      </dsp:nvSpPr>
      <dsp:spPr>
        <a:xfrm>
          <a:off x="5029199" y="4353902"/>
          <a:ext cx="2322069" cy="6813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-5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5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подлость</a:t>
          </a:r>
          <a:endParaRPr lang="ru-RU" sz="2000" b="1" kern="1200" dirty="0"/>
        </a:p>
      </dsp:txBody>
      <dsp:txXfrm>
        <a:off x="5029199" y="4353902"/>
        <a:ext cx="2322069" cy="681383"/>
      </dsp:txXfrm>
    </dsp:sp>
    <dsp:sp modelId="{3550D878-FCF1-4395-A702-84C42597E0A9}">
      <dsp:nvSpPr>
        <dsp:cNvPr id="0" name=""/>
        <dsp:cNvSpPr/>
      </dsp:nvSpPr>
      <dsp:spPr>
        <a:xfrm rot="7052153">
          <a:off x="3417029" y="3894335"/>
          <a:ext cx="1070350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1070350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052153">
        <a:off x="3925445" y="3881398"/>
        <a:ext cx="53517" cy="53517"/>
      </dsp:txXfrm>
    </dsp:sp>
    <dsp:sp modelId="{DAC6245B-D85C-4144-978E-0C8A1212FA7B}">
      <dsp:nvSpPr>
        <dsp:cNvPr id="0" name=""/>
        <dsp:cNvSpPr/>
      </dsp:nvSpPr>
      <dsp:spPr>
        <a:xfrm>
          <a:off x="2590802" y="4374882"/>
          <a:ext cx="1849798" cy="7410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-66667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66667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6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фальшь</a:t>
          </a:r>
          <a:endParaRPr lang="ru-RU" sz="1800" b="1" kern="1200" dirty="0"/>
        </a:p>
      </dsp:txBody>
      <dsp:txXfrm>
        <a:off x="2590802" y="4374882"/>
        <a:ext cx="1849798" cy="741014"/>
      </dsp:txXfrm>
    </dsp:sp>
    <dsp:sp modelId="{C0A0E402-D931-4C7D-9C6B-CB58C4B5B904}">
      <dsp:nvSpPr>
        <dsp:cNvPr id="0" name=""/>
        <dsp:cNvSpPr/>
      </dsp:nvSpPr>
      <dsp:spPr>
        <a:xfrm rot="10028571">
          <a:off x="3502958" y="2995579"/>
          <a:ext cx="344033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344033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666374" y="3000800"/>
        <a:ext cx="17201" cy="17201"/>
      </dsp:txXfrm>
    </dsp:sp>
    <dsp:sp modelId="{A2E81646-294C-494C-9C83-9076741C72D4}">
      <dsp:nvSpPr>
        <dsp:cNvPr id="0" name=""/>
        <dsp:cNvSpPr/>
      </dsp:nvSpPr>
      <dsp:spPr>
        <a:xfrm>
          <a:off x="1176752" y="2906098"/>
          <a:ext cx="2614779" cy="750205"/>
        </a:xfrm>
        <a:prstGeom prst="ellipse">
          <a:avLst/>
        </a:prstGeom>
        <a:solidFill>
          <a:srgbClr val="6969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Меркантильность</a:t>
          </a:r>
        </a:p>
      </dsp:txBody>
      <dsp:txXfrm>
        <a:off x="1176752" y="2906098"/>
        <a:ext cx="2614779" cy="750205"/>
      </dsp:txXfrm>
    </dsp:sp>
    <dsp:sp modelId="{FFF51A8D-380C-45D9-9997-8CFE5BCC1684}">
      <dsp:nvSpPr>
        <dsp:cNvPr id="0" name=""/>
        <dsp:cNvSpPr/>
      </dsp:nvSpPr>
      <dsp:spPr>
        <a:xfrm rot="12729729">
          <a:off x="3135822" y="2202169"/>
          <a:ext cx="862421" cy="27643"/>
        </a:xfrm>
        <a:custGeom>
          <a:avLst/>
          <a:gdLst/>
          <a:ahLst/>
          <a:cxnLst/>
          <a:rect l="0" t="0" r="0" b="0"/>
          <a:pathLst>
            <a:path>
              <a:moveTo>
                <a:pt x="0" y="13821"/>
              </a:moveTo>
              <a:lnTo>
                <a:pt x="862421" y="1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729729">
        <a:off x="3545472" y="2194430"/>
        <a:ext cx="43121" cy="43121"/>
      </dsp:txXfrm>
    </dsp:sp>
    <dsp:sp modelId="{6C0AA0F5-5EA5-4869-BF5D-160F5EE1D584}">
      <dsp:nvSpPr>
        <dsp:cNvPr id="0" name=""/>
        <dsp:cNvSpPr/>
      </dsp:nvSpPr>
      <dsp:spPr>
        <a:xfrm>
          <a:off x="1447808" y="1295405"/>
          <a:ext cx="2463793" cy="725249"/>
        </a:xfrm>
        <a:prstGeom prst="ellips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предательство</a:t>
          </a:r>
          <a:endParaRPr lang="ru-RU" sz="1600" b="1" kern="1200" dirty="0"/>
        </a:p>
      </dsp:txBody>
      <dsp:txXfrm>
        <a:off x="1447808" y="1295405"/>
        <a:ext cx="2463793" cy="72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A691-46AD-488F-B541-BC781A05AA5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50C81-926D-4CA5-A44B-CF041EE18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50C81-926D-4CA5-A44B-CF041EE187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26E8-F68C-4E46-A3BE-3CB7DCC47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4BE8-D4C3-4D46-959C-0C2EE91E8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1872-EBB5-4BC1-B1D9-12940D8EAC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619B3-E508-489E-B996-B2B5C28D9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9B5C7-65DE-412D-876B-3B6C75D6E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F949F-794E-4953-89E4-37FE49187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8AEE-940F-4A8B-8DC1-3F2F6196F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868F-D963-4ACF-8A58-C8D065FD5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CF4-6990-437C-B7D2-562968E1F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2E7A-F1EE-48EC-B567-830C2C093B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09D40-3AD3-4D63-98C4-27C51664B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E9584-4AAA-40C3-A789-51393D7137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../&#1047;&#1072;&#1088;&#1103;&#1076;&#1082;&#1072;,%20&#1092;&#1083;&#1077;&#1096;-&#1084;&#1086;&#1073;.wmv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../&#1076;&#1088;&#1091;&#1078;&#1073;&#1072;.ppt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gif"/><Relationship Id="rId4" Type="http://schemas.openxmlformats.org/officeDocument/2006/relationships/diagramData" Target="../diagrams/data1.xml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4428034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534400" cy="6324600"/>
          </a:xfrm>
          <a:prstGeom prst="foldedCorner">
            <a:avLst>
              <a:gd name="adj" fmla="val 2306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МОУ «</a:t>
            </a:r>
            <a:r>
              <a:rPr lang="ru-RU" dirty="0" err="1" smtClean="0">
                <a:solidFill>
                  <a:srgbClr val="7030A0"/>
                </a:solidFill>
              </a:rPr>
              <a:t>Хмелевицкая</a:t>
            </a:r>
            <a:r>
              <a:rPr lang="ru-RU" dirty="0" smtClean="0">
                <a:solidFill>
                  <a:srgbClr val="7030A0"/>
                </a:solidFill>
              </a:rPr>
              <a:t> средняя общеобразовательная школа» Шахунского района Нижегородской области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371600"/>
            <a:ext cx="62175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развития речи</a:t>
            </a:r>
            <a:b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7 классе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83058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Друзья мои,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прекрасен наш союз»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10000" y="4191000"/>
            <a:ext cx="3600400" cy="20699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Учитель русского языка и литературы Спиридонова Светлана Павловна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648200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rgbClr val="7030A0"/>
                </a:solidFill>
              </a:rPr>
              <a:t>Здоровьесберегающие</a:t>
            </a:r>
            <a:endParaRPr lang="ru-RU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технологии развития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5" grpId="0"/>
      <p:bldP spid="6" grpId="0"/>
      <p:bldP spid="7" grpId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1000" y="4876800"/>
            <a:ext cx="8305800" cy="1600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81000" y="0"/>
            <a:ext cx="8001000" cy="4800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1" name="Picture 1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762000" cy="7620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Пункт </a:t>
            </a:r>
            <a:r>
              <a:rPr lang="ru-RU" dirty="0"/>
              <a:t>1</a:t>
            </a:r>
          </a:p>
        </p:txBody>
      </p:sp>
      <p:pic>
        <p:nvPicPr>
          <p:cNvPr id="9221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762000" cy="762000"/>
          </a:xfrm>
          <a:prstGeom prst="rect">
            <a:avLst/>
          </a:prstGeom>
          <a:noFill/>
        </p:spPr>
      </p:pic>
      <p:pic>
        <p:nvPicPr>
          <p:cNvPr id="23554" name="Picture 2" descr="http://megaobzor.com/load/miatozoff/licointet/4.jpg"/>
          <p:cNvPicPr>
            <a:picLocks noChangeAspect="1" noChangeArrowheads="1"/>
          </p:cNvPicPr>
          <p:nvPr/>
        </p:nvPicPr>
        <p:blipFill>
          <a:blip r:embed="rId3" cstate="print"/>
          <a:srcRect t="18860"/>
          <a:stretch>
            <a:fillRect/>
          </a:stretch>
        </p:blipFill>
        <p:spPr bwMode="auto">
          <a:xfrm>
            <a:off x="1143000" y="152400"/>
            <a:ext cx="6096000" cy="454688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228600"/>
          <a:ext cx="4343400" cy="4419600"/>
        </p:xfrm>
        <a:graphic>
          <a:graphicData uri="http://schemas.openxmlformats.org/drawingml/2006/table">
            <a:tbl>
              <a:tblPr/>
              <a:tblGrid>
                <a:gridCol w="1794013"/>
                <a:gridCol w="2549387"/>
              </a:tblGrid>
              <a:tr h="8286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Тезис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Аргументы,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факты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Вывод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38202" y="5029200"/>
          <a:ext cx="7543797" cy="1335558"/>
        </p:xfrm>
        <a:graphic>
          <a:graphicData uri="http://schemas.openxmlformats.org/drawingml/2006/table">
            <a:tbl>
              <a:tblPr/>
              <a:tblGrid>
                <a:gridCol w="1600198"/>
                <a:gridCol w="1242418"/>
                <a:gridCol w="1421308"/>
                <a:gridCol w="1857704"/>
                <a:gridCol w="1422169"/>
              </a:tblGrid>
              <a:tr h="101140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Оценка 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Оценка работы ученика на уроке учителем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Индивидуальные задания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Пометки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72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152400"/>
            <a:ext cx="6084038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Стратегия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«Чтение с остановками»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28600" y="228600"/>
            <a:ext cx="86106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371600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1. Действие происходит во время войны во Афганистане.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Жители попросили медицинскую помощь у советских медиков в соседнем селе.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Если не сделать немедленную операцию, девочка умрёт от потери крови.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4. Помочь девочке решился вьетнамский мальчик </a:t>
            </a:r>
            <a:r>
              <a:rPr lang="ru-RU" dirty="0" err="1" smtClean="0"/>
              <a:t>Хань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5. Чтобы сдержать рыдания, </a:t>
            </a:r>
            <a:r>
              <a:rPr lang="ru-RU" dirty="0" err="1" smtClean="0"/>
              <a:t>Хань</a:t>
            </a:r>
            <a:r>
              <a:rPr lang="ru-RU" dirty="0" smtClean="0"/>
              <a:t> крепко стиснул зубы.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6. Успокоила малыша его мама.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7. </a:t>
            </a:r>
            <a:r>
              <a:rPr lang="ru-RU" dirty="0" err="1" smtClean="0"/>
              <a:t>Хань</a:t>
            </a:r>
            <a:r>
              <a:rPr lang="ru-RU" dirty="0" smtClean="0"/>
              <a:t> был готов умереть, чтобы девочка осталась жить.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8. </a:t>
            </a:r>
            <a:r>
              <a:rPr lang="ru-RU" dirty="0" err="1" smtClean="0"/>
              <a:t>Хань</a:t>
            </a:r>
            <a:r>
              <a:rPr lang="ru-RU" dirty="0" smtClean="0"/>
              <a:t> жертвовал собой ради дружбы.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9360" y="609600"/>
            <a:ext cx="594970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Прием «Верно-неверно»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858000" y="2133600"/>
            <a:ext cx="2133600" cy="266700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Ответы: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верно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верно</a:t>
            </a:r>
          </a:p>
          <a:p>
            <a:pPr algn="ctr"/>
            <a:endParaRPr lang="ru-RU" dirty="0"/>
          </a:p>
        </p:txBody>
      </p:sp>
      <p:pic>
        <p:nvPicPr>
          <p:cNvPr id="9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828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1000" y="4876800"/>
            <a:ext cx="8305800" cy="1600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81000" y="0"/>
            <a:ext cx="8001000" cy="4800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1" name="Picture 1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762000" cy="7620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Пункт </a:t>
            </a:r>
            <a:r>
              <a:rPr lang="ru-RU" dirty="0"/>
              <a:t>1</a:t>
            </a:r>
          </a:p>
        </p:txBody>
      </p:sp>
      <p:pic>
        <p:nvPicPr>
          <p:cNvPr id="9221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762000" cy="762000"/>
          </a:xfrm>
          <a:prstGeom prst="rect">
            <a:avLst/>
          </a:prstGeom>
          <a:noFill/>
        </p:spPr>
      </p:pic>
      <p:pic>
        <p:nvPicPr>
          <p:cNvPr id="23554" name="Picture 2" descr="http://megaobzor.com/load/miatozoff/licointet/4.jpg"/>
          <p:cNvPicPr>
            <a:picLocks noChangeAspect="1" noChangeArrowheads="1"/>
          </p:cNvPicPr>
          <p:nvPr/>
        </p:nvPicPr>
        <p:blipFill>
          <a:blip r:embed="rId3" cstate="print"/>
          <a:srcRect t="18860"/>
          <a:stretch>
            <a:fillRect/>
          </a:stretch>
        </p:blipFill>
        <p:spPr bwMode="auto">
          <a:xfrm>
            <a:off x="1143000" y="152400"/>
            <a:ext cx="6096000" cy="454688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228600"/>
          <a:ext cx="4343400" cy="4419600"/>
        </p:xfrm>
        <a:graphic>
          <a:graphicData uri="http://schemas.openxmlformats.org/drawingml/2006/table">
            <a:tbl>
              <a:tblPr/>
              <a:tblGrid>
                <a:gridCol w="1794013"/>
                <a:gridCol w="2549387"/>
              </a:tblGrid>
              <a:tr h="8286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Тезис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Аргументы,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факты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Вывод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38202" y="5029200"/>
          <a:ext cx="7543797" cy="1335558"/>
        </p:xfrm>
        <a:graphic>
          <a:graphicData uri="http://schemas.openxmlformats.org/drawingml/2006/table">
            <a:tbl>
              <a:tblPr/>
              <a:tblGrid>
                <a:gridCol w="1600198"/>
                <a:gridCol w="1242418"/>
                <a:gridCol w="1421308"/>
                <a:gridCol w="1857704"/>
                <a:gridCol w="1422169"/>
              </a:tblGrid>
              <a:tr h="101140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Оценка 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Оценка работы ученика на уроке учителем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Индивидуальные задания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Пометки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72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52400" y="457200"/>
            <a:ext cx="1295400" cy="152400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baby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762000" cy="1082040"/>
          </a:xfrm>
          <a:prstGeom prst="rect">
            <a:avLst/>
          </a:prstGeom>
        </p:spPr>
      </p:pic>
      <p:pic>
        <p:nvPicPr>
          <p:cNvPr id="5" name="Picture 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762000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685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физкультминутка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04800" y="228600"/>
            <a:ext cx="8534400" cy="64008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10668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35400" y="228600"/>
            <a:ext cx="423385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Приём «Кластер»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6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838200"/>
            <a:ext cx="78486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57200" y="4572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62200" y="25146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Критерии оценки выступлений: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убедительность;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логичность;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аргументированность;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эмоциональность;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грамотность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7182" y="1295400"/>
            <a:ext cx="501406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Стратегия «Дебаты»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Рисунок 9" descr="baby16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352800"/>
            <a:ext cx="1066800" cy="1521968"/>
          </a:xfrm>
          <a:prstGeom prst="rect">
            <a:avLst/>
          </a:prstGeom>
        </p:spPr>
      </p:pic>
      <p:pic>
        <p:nvPicPr>
          <p:cNvPr id="11" name="Рисунок 10" descr="baby16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400" y="3352800"/>
            <a:ext cx="1219200" cy="152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1000" y="4876800"/>
            <a:ext cx="8305800" cy="1600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81000" y="0"/>
            <a:ext cx="8001000" cy="4800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1" name="Picture 1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762000" cy="7620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Пункт </a:t>
            </a:r>
            <a:r>
              <a:rPr lang="ru-RU" dirty="0"/>
              <a:t>1</a:t>
            </a:r>
          </a:p>
        </p:txBody>
      </p:sp>
      <p:pic>
        <p:nvPicPr>
          <p:cNvPr id="9221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762000" cy="762000"/>
          </a:xfrm>
          <a:prstGeom prst="rect">
            <a:avLst/>
          </a:prstGeom>
          <a:noFill/>
        </p:spPr>
      </p:pic>
      <p:pic>
        <p:nvPicPr>
          <p:cNvPr id="23554" name="Picture 2" descr="http://megaobzor.com/load/miatozoff/licointet/4.jpg"/>
          <p:cNvPicPr>
            <a:picLocks noChangeAspect="1" noChangeArrowheads="1"/>
          </p:cNvPicPr>
          <p:nvPr/>
        </p:nvPicPr>
        <p:blipFill>
          <a:blip r:embed="rId3" cstate="print"/>
          <a:srcRect t="18860"/>
          <a:stretch>
            <a:fillRect/>
          </a:stretch>
        </p:blipFill>
        <p:spPr bwMode="auto">
          <a:xfrm>
            <a:off x="1143000" y="152400"/>
            <a:ext cx="6096000" cy="454688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228600"/>
          <a:ext cx="4343400" cy="4419600"/>
        </p:xfrm>
        <a:graphic>
          <a:graphicData uri="http://schemas.openxmlformats.org/drawingml/2006/table">
            <a:tbl>
              <a:tblPr/>
              <a:tblGrid>
                <a:gridCol w="1794013"/>
                <a:gridCol w="2549387"/>
              </a:tblGrid>
              <a:tr h="8286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Тезис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Аргументы,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факты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Вывод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38202" y="5029200"/>
          <a:ext cx="7543797" cy="1335558"/>
        </p:xfrm>
        <a:graphic>
          <a:graphicData uri="http://schemas.openxmlformats.org/drawingml/2006/table">
            <a:tbl>
              <a:tblPr/>
              <a:tblGrid>
                <a:gridCol w="1600198"/>
                <a:gridCol w="1242418"/>
                <a:gridCol w="1421308"/>
                <a:gridCol w="1857704"/>
                <a:gridCol w="1422169"/>
              </a:tblGrid>
              <a:tr h="101140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Оценка 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Оценка работы ученика на уроке учителем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Индивидуальные задания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Пометки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72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limero.ru/uploads/images/00/20/42/2011/09/24/5a6d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"/>
            <a:ext cx="4191000" cy="2787016"/>
          </a:xfrm>
          <a:prstGeom prst="rect">
            <a:avLst/>
          </a:prstGeom>
          <a:noFill/>
        </p:spPr>
      </p:pic>
      <p:pic>
        <p:nvPicPr>
          <p:cNvPr id="44036" name="Picture 4" descr="http://detsad25.spb.ru/wp-content/uploads/2012/05/%D0%BF%D0%BE%D0%BC%D0%B8%D1%80%D0%B8%D0%BB%D0%B8%D1%81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096189" cy="2924176"/>
          </a:xfrm>
          <a:prstGeom prst="rect">
            <a:avLst/>
          </a:prstGeom>
          <a:noFill/>
        </p:spPr>
      </p:pic>
      <p:pic>
        <p:nvPicPr>
          <p:cNvPr id="44038" name="Picture 6" descr="http://img.nr2.ru/pict/arts1/01/70/17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2411015" cy="2057401"/>
          </a:xfrm>
          <a:prstGeom prst="rect">
            <a:avLst/>
          </a:prstGeom>
          <a:noFill/>
        </p:spPr>
      </p:pic>
      <p:pic>
        <p:nvPicPr>
          <p:cNvPr id="44040" name="Picture 8" descr="http://dozor.com.ua/content/documents/11104/1110351/thumb-article-419x315-7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990975" cy="3000376"/>
          </a:xfrm>
          <a:prstGeom prst="rect">
            <a:avLst/>
          </a:prstGeom>
          <a:noFill/>
        </p:spPr>
      </p:pic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5720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19" descr="MC90043258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5240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19" descr="MC90043258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971800"/>
            <a:ext cx="762000" cy="762000"/>
          </a:xfrm>
          <a:prstGeom prst="rect">
            <a:avLst/>
          </a:prstGeom>
          <a:noFill/>
        </p:spPr>
      </p:pic>
      <p:pic>
        <p:nvPicPr>
          <p:cNvPr id="9" name="Picture 19" descr="MC90043258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3528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riga-luna.ucoz.ru/_fr/3/7832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83540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762000" cy="762000"/>
          </a:xfrm>
          <a:prstGeom prst="rect">
            <a:avLst/>
          </a:prstGeom>
          <a:noFill/>
        </p:spPr>
      </p:pic>
      <p:sp>
        <p:nvSpPr>
          <p:cNvPr id="6" name="TextBox 5">
            <a:hlinkClick r:id="rId5" action="ppaction://hlinkpres?slideindex=1&amp;slidetitle="/>
          </p:cNvPr>
          <p:cNvSpPr txBox="1"/>
          <p:nvPr/>
        </p:nvSpPr>
        <p:spPr>
          <a:xfrm>
            <a:off x="57150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Насти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143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способствовать развитию устной речи учащихся через применение здоровьесберегающих речевых технологий.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урока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u="sng" dirty="0" smtClean="0"/>
              <a:t>обучающая:</a:t>
            </a:r>
            <a:r>
              <a:rPr lang="ru-RU" dirty="0" smtClean="0"/>
              <a:t>  создать условия для формирования навыков работы с текстом, способствующих развитию  умения публичного выступления учащихся, посредством приемов и стратегий технологии критического мышления;</a:t>
            </a:r>
          </a:p>
          <a:p>
            <a:r>
              <a:rPr lang="ru-RU" u="sng" dirty="0" smtClean="0"/>
              <a:t>развивающая: </a:t>
            </a:r>
            <a:r>
              <a:rPr lang="ru-RU" dirty="0" smtClean="0"/>
              <a:t> способствовать развитию речи, памяти, мышления, эмоциональности  подростков;</a:t>
            </a:r>
          </a:p>
          <a:p>
            <a:r>
              <a:rPr lang="ru-RU" u="sng" dirty="0" smtClean="0"/>
              <a:t>воспитывающая:</a:t>
            </a:r>
            <a:r>
              <a:rPr lang="ru-RU" dirty="0" smtClean="0"/>
              <a:t> воспитывать коммуникативные качества личности, нравственность, толерантность.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5585" y="304800"/>
            <a:ext cx="5156796" cy="72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Calibri"/>
                <a:cs typeface="Times New Roman"/>
              </a:rPr>
              <a:t>Цель и задачи урока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3/76/191/76191950_10187446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855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kirov.ru/files/1207/7343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441414"/>
            <a:ext cx="5940425" cy="397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37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12531" y="304799"/>
            <a:ext cx="1431469" cy="65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9200" y="5715000"/>
            <a:ext cx="6624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Возвращение трёх мушкетёров»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28600"/>
            <a:ext cx="65243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Рекомендуем посмотреть фильмы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настоящей дружбе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37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2531" y="304799"/>
            <a:ext cx="1431469" cy="65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35657" y="5715000"/>
            <a:ext cx="419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Тираберию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28600"/>
            <a:ext cx="65243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Рекомендуем посмотреть фильмы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настоящей дружбе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http://www.ikirov.ru/files/1207/photo-bridge-to-terabithia-3288362-900-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6096000" cy="411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37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g12.nnm.ru/e/f/7/b/8/ef7b8fe3c9d2c97540f635498e1012a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2531" y="304799"/>
            <a:ext cx="1431469" cy="65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33770" y="5715000"/>
            <a:ext cx="4195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 душе я танцую»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28600"/>
            <a:ext cx="65243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Рекомендуем посмотреть фильмы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настоящей дружбе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http://www.ikirov.ru/files/1207/x_2cdd843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601979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57200" y="4572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62200" y="25146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Критерии оценки выступлений: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убедительность;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логичность;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аргументированность;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эмоциональность;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грамотность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7182" y="1295400"/>
            <a:ext cx="501406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Стратегия «Дебаты»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Рисунок 9" descr="baby16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352800"/>
            <a:ext cx="1066800" cy="1521968"/>
          </a:xfrm>
          <a:prstGeom prst="rect">
            <a:avLst/>
          </a:prstGeom>
        </p:spPr>
      </p:pic>
      <p:pic>
        <p:nvPicPr>
          <p:cNvPr id="11" name="Рисунок 10" descr="baby16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400" y="3352800"/>
            <a:ext cx="1219200" cy="152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5334000"/>
            <a:ext cx="6133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 мы сила!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http://www.ikirov.ru/files/1207/im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334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Екатерина\Pictures\репортаж с экологического проек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"/>
            <a:ext cx="2553211" cy="204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FBF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 descr="C:\Users\Екатерина\Pictures\инфоцентр Соро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82583"/>
            <a:ext cx="4800600" cy="277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FBF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7" name="Picture 5" descr="CIMG4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44079">
            <a:off x="216076" y="989074"/>
            <a:ext cx="1643089" cy="219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FBF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Picture 6" descr="IMG_14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90857">
            <a:off x="1791561" y="1803109"/>
            <a:ext cx="2372307" cy="1779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5FBF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D:\Светуля\инфоцентр\Рисунок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1909305" cy="235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007" y="2967335"/>
            <a:ext cx="6811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Основы дружбы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04800" y="228600"/>
            <a:ext cx="8763000" cy="6629400"/>
          </a:xfrm>
          <a:prstGeom prst="foldedCorner">
            <a:avLst>
              <a:gd name="adj" fmla="val 230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3" name="Picture 2" descr="http://img1.liveinternet.ru/images/attach/c/0/53/326/53326071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2343150" cy="326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5800" y="304800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Друзья мои,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прекрасен наш союз!»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pushkin.ellink.ru/pushkin/images/vj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219320" cy="2508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00800" y="3124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Антон </a:t>
            </a:r>
            <a:r>
              <a:rPr lang="ru-RU" dirty="0" err="1" smtClean="0"/>
              <a:t>Дельвиг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419600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Пущин</a:t>
            </a:r>
            <a:endParaRPr lang="ru-RU" dirty="0"/>
          </a:p>
        </p:txBody>
      </p:sp>
      <p:pic>
        <p:nvPicPr>
          <p:cNvPr id="10" name="Picture 8" descr="http://dompoeta.ucoz.ru/Delv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576" y="994792"/>
            <a:ext cx="1980470" cy="2379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38200" y="1066800"/>
            <a:ext cx="1981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ИДЕЯ</a:t>
            </a:r>
          </a:p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урока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" name="Рисунок 13" descr="File:A.M.Gorchak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1752599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90800" y="3657600"/>
            <a:ext cx="30480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Друзья мои, прекрасен наш союз!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как душа неразделим и вечен —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Неколебим, свободен и беспечен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Срастался он под сенью дружных муз.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Поэта дом опальный,</a:t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 err="1" smtClean="0"/>
              <a:t>Пущин</a:t>
            </a:r>
            <a:r>
              <a:rPr lang="ru-RU" sz="1200" dirty="0" smtClean="0"/>
              <a:t> мой, ты первый посетил;</a:t>
            </a:r>
            <a:br>
              <a:rPr lang="ru-RU" sz="1200" dirty="0" smtClean="0"/>
            </a:br>
            <a:r>
              <a:rPr lang="ru-RU" sz="1200" dirty="0" smtClean="0"/>
              <a:t>Ты усладил изгнанья день печальный,</a:t>
            </a:r>
            <a:br>
              <a:rPr lang="ru-RU" sz="1200" dirty="0" smtClean="0"/>
            </a:br>
            <a:r>
              <a:rPr lang="ru-RU" sz="1200" dirty="0" smtClean="0"/>
              <a:t>Ты в день его лицея превратил.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67000" y="6488668"/>
            <a:ext cx="29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Александр Горчаков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1054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Ты, Горчаков, счастливец с первых дней,</a:t>
            </a:r>
            <a:br>
              <a:rPr lang="ru-RU" sz="1200" dirty="0" smtClean="0"/>
            </a:br>
            <a:r>
              <a:rPr lang="ru-RU" sz="1200" dirty="0" smtClean="0"/>
              <a:t>Хвала тебе — фортуны блеск холодный</a:t>
            </a:r>
            <a:br>
              <a:rPr lang="ru-RU" sz="1200" dirty="0" smtClean="0"/>
            </a:br>
            <a:r>
              <a:rPr lang="ru-RU" sz="1200" dirty="0" smtClean="0"/>
              <a:t>Не изменил души твоей свободной:</a:t>
            </a:r>
            <a:br>
              <a:rPr lang="ru-RU" sz="1200" dirty="0" smtClean="0"/>
            </a:br>
            <a:r>
              <a:rPr lang="ru-RU" sz="1200" dirty="0" smtClean="0"/>
              <a:t>Все тот же ты для чести и друзей.</a:t>
            </a:r>
          </a:p>
          <a:p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 ты пришел, сын лени вдохновенный,</a:t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 err="1" smtClean="0"/>
              <a:t>Дельвиг</a:t>
            </a:r>
            <a:r>
              <a:rPr lang="ru-RU" sz="1200" dirty="0" smtClean="0"/>
              <a:t> мой: твой голос пробудил</a:t>
            </a:r>
            <a:br>
              <a:rPr lang="ru-RU" sz="1200" dirty="0" smtClean="0"/>
            </a:br>
            <a:r>
              <a:rPr lang="ru-RU" sz="1200" dirty="0" smtClean="0"/>
              <a:t>Сердечный жар, так долго усыпленный,</a:t>
            </a:r>
            <a:br>
              <a:rPr lang="ru-RU" sz="1200" dirty="0" smtClean="0"/>
            </a:br>
            <a:r>
              <a:rPr lang="ru-RU" sz="1200" dirty="0" smtClean="0"/>
              <a:t>И бодро я судьбу благословил.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706033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Домашнее задание: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Подготовьте текст публичного выступления о дружбе.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/>
              <a:t>Тема урока</a:t>
            </a: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1066800"/>
          <a:ext cx="7315201" cy="4558427"/>
        </p:xfrm>
        <a:graphic>
          <a:graphicData uri="http://schemas.openxmlformats.org/drawingml/2006/table">
            <a:tbl>
              <a:tblPr/>
              <a:tblGrid>
                <a:gridCol w="1848214"/>
                <a:gridCol w="1568653"/>
                <a:gridCol w="3898334"/>
              </a:tblGrid>
              <a:tr h="162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Организационно-мотивационный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Вызов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Проверка готовности к уроку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Проверка домашнего задания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Мотивация изучения темы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Постановка цели и задач урока </a:t>
                      </a:r>
                      <a:endParaRPr lang="ru-RU" sz="12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Раскрытие идеи урока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179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Операционно- регулирующий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Осмысление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Прием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«Ассоциация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Стратегия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«Чтение с остановками»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Прием «Верно-неверно»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Стратегия «Зигзаг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Прием «Кластер»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Стратегия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«Дебаты»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</a:tr>
              <a:tr h="89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Итоговый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Calibri"/>
                          <a:cs typeface="Times New Roman"/>
                        </a:rPr>
                        <a:t>Рефлексия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Прием «Интервью»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Письмо по кругу (</a:t>
                      </a: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sms</a:t>
                      </a: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24200" y="304800"/>
            <a:ext cx="2839560" cy="6752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Calibri"/>
                <a:cs typeface="Times New Roman"/>
              </a:rPr>
              <a:t>План урока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500" y="457200"/>
            <a:ext cx="709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181600" y="381000"/>
            <a:ext cx="3429000" cy="266700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Пункт 2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181600" y="3429000"/>
            <a:ext cx="3429000" cy="26670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Пункт 3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52400" y="152400"/>
            <a:ext cx="4495800" cy="65532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1" name="Picture 1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762000" cy="7620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Пункт </a:t>
            </a:r>
            <a:r>
              <a:rPr lang="ru-RU" dirty="0"/>
              <a:t>1</a:t>
            </a:r>
          </a:p>
        </p:txBody>
      </p:sp>
      <p:pic>
        <p:nvPicPr>
          <p:cNvPr id="9221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1000" y="4876800"/>
            <a:ext cx="8305800" cy="1600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81000" y="0"/>
            <a:ext cx="8001000" cy="4800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1" name="Picture 1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762000" cy="7620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Пункт </a:t>
            </a:r>
            <a:r>
              <a:rPr lang="ru-RU" dirty="0"/>
              <a:t>1</a:t>
            </a:r>
          </a:p>
        </p:txBody>
      </p:sp>
      <p:pic>
        <p:nvPicPr>
          <p:cNvPr id="9221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762000" cy="762000"/>
          </a:xfrm>
          <a:prstGeom prst="rect">
            <a:avLst/>
          </a:prstGeom>
          <a:noFill/>
        </p:spPr>
      </p:pic>
      <p:pic>
        <p:nvPicPr>
          <p:cNvPr id="9223" name="Picture 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762000" cy="762000"/>
          </a:xfrm>
          <a:prstGeom prst="rect">
            <a:avLst/>
          </a:prstGeom>
          <a:noFill/>
        </p:spPr>
      </p:pic>
      <p:pic>
        <p:nvPicPr>
          <p:cNvPr id="23554" name="Picture 2" descr="http://megaobzor.com/load/miatozoff/licointet/4.jpg"/>
          <p:cNvPicPr>
            <a:picLocks noChangeAspect="1" noChangeArrowheads="1"/>
          </p:cNvPicPr>
          <p:nvPr/>
        </p:nvPicPr>
        <p:blipFill>
          <a:blip r:embed="rId4" cstate="print"/>
          <a:srcRect t="18860"/>
          <a:stretch>
            <a:fillRect/>
          </a:stretch>
        </p:blipFill>
        <p:spPr bwMode="auto">
          <a:xfrm>
            <a:off x="1143000" y="152400"/>
            <a:ext cx="6096000" cy="4546883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228600"/>
          <a:ext cx="4343400" cy="4419600"/>
        </p:xfrm>
        <a:graphic>
          <a:graphicData uri="http://schemas.openxmlformats.org/drawingml/2006/table">
            <a:tbl>
              <a:tblPr/>
              <a:tblGrid>
                <a:gridCol w="1794013"/>
                <a:gridCol w="2549387"/>
              </a:tblGrid>
              <a:tr h="8286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Тезис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Аргументы,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факты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Вывод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38202" y="5029200"/>
          <a:ext cx="7543797" cy="1335558"/>
        </p:xfrm>
        <a:graphic>
          <a:graphicData uri="http://schemas.openxmlformats.org/drawingml/2006/table">
            <a:tbl>
              <a:tblPr/>
              <a:tblGrid>
                <a:gridCol w="1600198"/>
                <a:gridCol w="1242418"/>
                <a:gridCol w="1421308"/>
                <a:gridCol w="1857704"/>
                <a:gridCol w="1422169"/>
              </a:tblGrid>
              <a:tr h="101140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Оценка 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Оценка работы ученика на уроке учителем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Индивидуальные задания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Пометки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9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572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04800" y="228600"/>
            <a:ext cx="8763000" cy="6629400"/>
          </a:xfrm>
          <a:prstGeom prst="foldedCorner">
            <a:avLst>
              <a:gd name="adj" fmla="val 230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3" name="Picture 2" descr="http://img1.liveinternet.ru/images/attach/c/0/53/326/53326071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2343150" cy="326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5800" y="304800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Друзья мои,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прекрасен наш союз»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pushkin.ellink.ru/pushkin/images/vj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219320" cy="2508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00800" y="31242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Антон </a:t>
            </a:r>
            <a:r>
              <a:rPr lang="ru-RU" dirty="0" err="1" smtClean="0"/>
              <a:t>Дельвиг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419600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Пущин</a:t>
            </a:r>
            <a:endParaRPr lang="ru-RU" dirty="0"/>
          </a:p>
        </p:txBody>
      </p:sp>
      <p:pic>
        <p:nvPicPr>
          <p:cNvPr id="10" name="Picture 8" descr="http://dompoeta.ucoz.ru/Delv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576" y="994792"/>
            <a:ext cx="1980470" cy="2379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38200" y="1066800"/>
            <a:ext cx="1981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ИДЕЯ</a:t>
            </a:r>
          </a:p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урока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" name="Рисунок 13" descr="File:A.M.Gorchak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1752599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90800" y="3657600"/>
            <a:ext cx="3048000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Друзья мои, прекрасен наш союз!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как душа неразделим и вечен —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Неколебим, свободен и беспечен</a:t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Срастался он под сенью дружных муз.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Поэта дом опальный,</a:t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 err="1" smtClean="0"/>
              <a:t>Пущин</a:t>
            </a:r>
            <a:r>
              <a:rPr lang="ru-RU" sz="1200" dirty="0" smtClean="0"/>
              <a:t> мой, ты первый посетил;</a:t>
            </a:r>
            <a:br>
              <a:rPr lang="ru-RU" sz="1200" dirty="0" smtClean="0"/>
            </a:br>
            <a:r>
              <a:rPr lang="ru-RU" sz="1200" dirty="0" smtClean="0"/>
              <a:t>Ты усладил изгнанья день печальный,</a:t>
            </a:r>
            <a:br>
              <a:rPr lang="ru-RU" sz="1200" dirty="0" smtClean="0"/>
            </a:br>
            <a:r>
              <a:rPr lang="ru-RU" sz="1200" dirty="0" smtClean="0"/>
              <a:t>Ты в день его лицея превратил.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67000" y="6488668"/>
            <a:ext cx="29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Александр Горчаков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1054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Ты, Горчаков, счастливец с первых дней,</a:t>
            </a:r>
            <a:br>
              <a:rPr lang="ru-RU" sz="1200" dirty="0" smtClean="0"/>
            </a:br>
            <a:r>
              <a:rPr lang="ru-RU" sz="1200" dirty="0" smtClean="0"/>
              <a:t>Хвала тебе — фортуны блеск холодный</a:t>
            </a:r>
            <a:br>
              <a:rPr lang="ru-RU" sz="1200" dirty="0" smtClean="0"/>
            </a:br>
            <a:r>
              <a:rPr lang="ru-RU" sz="1200" dirty="0" smtClean="0"/>
              <a:t>Не изменил души твоей свободной:</a:t>
            </a:r>
            <a:br>
              <a:rPr lang="ru-RU" sz="1200" dirty="0" smtClean="0"/>
            </a:br>
            <a:r>
              <a:rPr lang="ru-RU" sz="1200" dirty="0" smtClean="0"/>
              <a:t>Все тот же ты для чести и друзей.</a:t>
            </a:r>
          </a:p>
          <a:p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 ты пришел, сын лени вдохновенный,</a:t>
            </a:r>
            <a:br>
              <a:rPr lang="ru-RU" sz="1200" dirty="0" smtClean="0"/>
            </a:br>
            <a:r>
              <a:rPr lang="ru-RU" sz="1200" dirty="0" smtClean="0"/>
              <a:t>О </a:t>
            </a:r>
            <a:r>
              <a:rPr lang="ru-RU" sz="1200" dirty="0" err="1" smtClean="0"/>
              <a:t>Дельвиг</a:t>
            </a:r>
            <a:r>
              <a:rPr lang="ru-RU" sz="1200" dirty="0" smtClean="0"/>
              <a:t> мой: твой голос пробудил</a:t>
            </a:r>
            <a:br>
              <a:rPr lang="ru-RU" sz="1200" dirty="0" smtClean="0"/>
            </a:br>
            <a:r>
              <a:rPr lang="ru-RU" sz="1200" dirty="0" smtClean="0"/>
              <a:t>Сердечный жар, так долго усыпленный,</a:t>
            </a:r>
            <a:br>
              <a:rPr lang="ru-RU" sz="1200" dirty="0" smtClean="0"/>
            </a:br>
            <a:r>
              <a:rPr lang="ru-RU" sz="1200" dirty="0" smtClean="0"/>
              <a:t>И бодро я судьбу благословил. 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610600" cy="63246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/>
              <a:t>Тема урока</a:t>
            </a: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4" descr="http://cs10361.vkontakte.ru/u142951682/-14/x_89cb5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23875"/>
            <a:ext cx="7391400" cy="55435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11396" y="2895600"/>
            <a:ext cx="517705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Прием «Ассоциация»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KIDS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724400"/>
            <a:ext cx="1981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810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09600" y="9144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baby14_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4724400"/>
            <a:ext cx="1005840" cy="1028700"/>
          </a:xfrm>
          <a:prstGeom prst="rect">
            <a:avLst/>
          </a:prstGeom>
        </p:spPr>
      </p:pic>
      <p:pic>
        <p:nvPicPr>
          <p:cNvPr id="9" name="Рисунок 8" descr="1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6400" y="2971800"/>
            <a:ext cx="1219200" cy="815340"/>
          </a:xfrm>
          <a:prstGeom prst="rect">
            <a:avLst/>
          </a:prstGeom>
        </p:spPr>
      </p:pic>
      <p:pic>
        <p:nvPicPr>
          <p:cNvPr id="10" name="Рисунок 9" descr="baby0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5000" y="1143000"/>
            <a:ext cx="731520" cy="8686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7622" y="685800"/>
            <a:ext cx="106150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</a:t>
            </a: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И  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295400"/>
            <a:ext cx="721864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Проверка домашнего задания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2667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Страница в Интернете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049" y="63246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http://vk.com/club44280343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7C1302"/>
      </a:dk2>
      <a:lt2>
        <a:srgbClr val="FFD147"/>
      </a:lt2>
      <a:accent1>
        <a:srgbClr val="FFD147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FFD147"/>
      </a:hlink>
      <a:folHlink>
        <a:srgbClr val="CCCC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606</Words>
  <Application>Microsoft Office PowerPoint</Application>
  <PresentationFormat>Экран (4:3)</PresentationFormat>
  <Paragraphs>178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Екатерина</cp:lastModifiedBy>
  <cp:revision>54</cp:revision>
  <cp:lastPrinted>1601-01-01T00:00:00Z</cp:lastPrinted>
  <dcterms:created xsi:type="dcterms:W3CDTF">2011-07-11T05:51:16Z</dcterms:created>
  <dcterms:modified xsi:type="dcterms:W3CDTF">2012-11-23T06:17:38Z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