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8" r:id="rId11"/>
    <p:sldId id="272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27AB-A135-470B-A11C-A2D76DBCD654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42264"/>
            <a:ext cx="7772400" cy="283817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лаборатория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3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57953"/>
            <a:ext cx="2176145" cy="180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7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8207"/>
            <a:ext cx="4392489" cy="431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3434" y="929079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Бермудский треугольник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691" y="1798207"/>
            <a:ext cx="345638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Атлантическом океане около Бермудских островов и полуострова Флорида есть Бермудский треугольник, в котором бесследно исчезают корабли и самолеты. Углы такого треугольника измерить невозможно. </a:t>
            </a:r>
          </a:p>
        </p:txBody>
      </p:sp>
    </p:spTree>
    <p:extLst>
      <p:ext uri="{BB962C8B-B14F-4D97-AF65-F5344CB8AC3E}">
        <p14:creationId xmlns:p14="http://schemas.microsoft.com/office/powerpoint/2010/main" val="5953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216" y="555126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 цвет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удовлетворен(а)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уроком, урок был полезен для меня, я с пользой и хорошо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работал(а),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все, о чем говорилось и что делалось 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900" y="237100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Желтый цвет</a:t>
            </a:r>
            <a:r>
              <a:rPr lang="ru-RU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урок был интересен,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нем участие,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места,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ряд заданий, мне было достаточно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комфортно.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413" y="4365104"/>
            <a:ext cx="7957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цвет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пользы от урока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мало, я не очень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понимал(а),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 чем идет речь, мне это не нужно, к ответу на уроке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был(а) </a:t>
            </a:r>
          </a:p>
          <a:p>
            <a:pPr latinLnBrk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готов(а).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86" y="1268760"/>
            <a:ext cx="6257301" cy="46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788" y="980728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Концепция развития естественно-математического и технологического образования </a:t>
            </a:r>
            <a:endParaRPr lang="ru-RU" sz="4400" i="1" kern="1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4400" i="1" kern="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4400" i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Челябинской области «ТЕМП»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kern="1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Дайте название каждой фигуре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1714488"/>
            <a:ext cx="2353709" cy="1649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643050"/>
            <a:ext cx="2217959" cy="181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76"/>
            <a:ext cx="3514448" cy="1912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143380"/>
            <a:ext cx="3210853" cy="1609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321297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21297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445" y="540103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Тупой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5260" y="5402651"/>
            <a:ext cx="336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Развёрнутый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 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видов 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углов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8064896" cy="4248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Угол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величина которого меньше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называется…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Угол, величина которого больше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 меньше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называется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Угол, величина которого равна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называется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Угол, образованный дополнительными лучами называется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556773"/>
            <a:ext cx="16754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(острым)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3226" y="3492877"/>
            <a:ext cx="14727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(тупым)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9284" y="4443729"/>
            <a:ext cx="1761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(прямым)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66707" y="5365085"/>
            <a:ext cx="26268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(развёрнутым)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следующие определения и 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выберите, какое из </a:t>
            </a:r>
            <a:r>
              <a:rPr lang="ru-RU" sz="4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 неверное</a:t>
            </a:r>
            <a:r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8352928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1.Прямоугольный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 – это треугольник, в котором есть прямой угол.</a:t>
            </a:r>
          </a:p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Тупоугольный треугольник – это треугольник, в котором есть тупой угол.</a:t>
            </a:r>
          </a:p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Остроугольный треугольник – это треугольник, в котором есть острый угол.</a:t>
            </a:r>
          </a:p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Остроугольный треугольник – это треугольник, в котором все углы острые.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2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550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углов треугольника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293096"/>
            <a:ext cx="5444200" cy="2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395536" y="2500719"/>
            <a:ext cx="2592288" cy="25202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283968" y="2276872"/>
            <a:ext cx="4176464" cy="176419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3715" y="1214422"/>
            <a:ext cx="3566786" cy="2390491"/>
            <a:chOff x="501158" y="1142984"/>
            <a:chExt cx="3566786" cy="239049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58348" y="1428736"/>
              <a:ext cx="2857520" cy="17859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58348" y="1428736"/>
              <a:ext cx="2857520" cy="178595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01158" y="307181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А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1158" y="114298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В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44430" y="114298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С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44430" y="307181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Black" pitchFamily="34" charset="0"/>
                </a:rPr>
                <a:t>D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58348" y="2571744"/>
              <a:ext cx="3353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</a:t>
              </a:r>
              <a:endParaRPr lang="ru-RU" sz="32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01488" y="121442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ru-RU" sz="32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86976" y="2786058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ru-RU" sz="24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58678" y="1357298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ru-RU" sz="2800" b="1" dirty="0"/>
            </a:p>
          </p:txBody>
        </p:sp>
      </p:grpSp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4214810" y="44291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 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7253" y="891256"/>
            <a:ext cx="4161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ABCD – </a:t>
            </a:r>
            <a:r>
              <a:rPr lang="ru-RU" sz="2400" dirty="0">
                <a:latin typeface="Arial Black" pitchFamily="34" charset="0"/>
              </a:rPr>
              <a:t>прямоугольник</a:t>
            </a:r>
          </a:p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727579" y="1583113"/>
            <a:ext cx="3201771" cy="586056"/>
            <a:chOff x="4727579" y="1583113"/>
            <a:chExt cx="3201771" cy="58605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727579" y="1583113"/>
              <a:ext cx="1278610" cy="584775"/>
              <a:chOff x="4727579" y="1583113"/>
              <a:chExt cx="1278610" cy="584775"/>
            </a:xfrm>
          </p:grpSpPr>
          <p:sp>
            <p:nvSpPr>
              <p:cNvPr id="6" name="TextBox 5"/>
              <p:cNvSpPr txBox="1"/>
              <p:nvPr/>
            </p:nvSpPr>
            <p:spPr>
              <a:xfrm flipV="1">
                <a:off x="4727579" y="1629920"/>
                <a:ext cx="37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ym typeface="Symbol"/>
                  </a:rPr>
                  <a:t></a:t>
                </a:r>
                <a:endParaRPr lang="ru-RU" sz="28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031242" y="1583113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АВС</a:t>
                </a:r>
                <a:endParaRPr lang="ru-RU" sz="3600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588224" y="1584394"/>
              <a:ext cx="1341126" cy="584775"/>
              <a:chOff x="4727579" y="1583113"/>
              <a:chExt cx="1341126" cy="584775"/>
            </a:xfrm>
          </p:grpSpPr>
          <p:sp>
            <p:nvSpPr>
              <p:cNvPr id="31" name="TextBox 30"/>
              <p:cNvSpPr txBox="1"/>
              <p:nvPr/>
            </p:nvSpPr>
            <p:spPr>
              <a:xfrm flipV="1">
                <a:off x="4727579" y="1629920"/>
                <a:ext cx="37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ym typeface="Symbol"/>
                  </a:rPr>
                  <a:t></a:t>
                </a:r>
                <a:endParaRPr lang="ru-RU" sz="28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31242" y="1583113"/>
                <a:ext cx="10374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А</a:t>
                </a:r>
                <a:r>
                  <a:rPr lang="en-US" sz="3200" dirty="0"/>
                  <a:t>D</a:t>
                </a:r>
                <a:r>
                  <a:rPr lang="ru-RU" sz="3200" dirty="0" smtClean="0"/>
                  <a:t>С</a:t>
                </a:r>
                <a:endParaRPr lang="ru-RU" sz="3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093269" y="164594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и</a:t>
              </a:r>
              <a:endParaRPr lang="ru-RU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4008" y="2154421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АВ = </a:t>
            </a:r>
            <a:r>
              <a:rPr lang="en-US" sz="2800" dirty="0"/>
              <a:t>CD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4028" y="2707778"/>
            <a:ext cx="150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BC = DA</a:t>
            </a:r>
            <a:endParaRPr lang="ru-RU" sz="28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32765" y="3113204"/>
            <a:ext cx="1660000" cy="646331"/>
            <a:chOff x="4632765" y="3148334"/>
            <a:chExt cx="1367090" cy="6463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436096" y="3284863"/>
              <a:ext cx="33822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300" dirty="0" smtClean="0">
                  <a:sym typeface="Symbol"/>
                </a:rPr>
                <a:t></a:t>
              </a:r>
              <a:endParaRPr lang="ru-RU" sz="23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32765" y="3314736"/>
              <a:ext cx="381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96228" y="3148334"/>
              <a:ext cx="63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dirty="0" smtClean="0"/>
                <a:t> </a:t>
              </a:r>
              <a:r>
                <a:rPr lang="en-US" sz="2800" dirty="0" smtClean="0"/>
                <a:t>=</a:t>
              </a:r>
              <a:endParaRPr lang="ru-RU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2754" y="3242705"/>
              <a:ext cx="317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21612" y="3645024"/>
            <a:ext cx="1660000" cy="646331"/>
            <a:chOff x="4632765" y="3148334"/>
            <a:chExt cx="1367090" cy="64633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436096" y="3284863"/>
              <a:ext cx="33822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300" dirty="0" smtClean="0">
                  <a:sym typeface="Symbol"/>
                </a:rPr>
                <a:t></a:t>
              </a:r>
              <a:endParaRPr lang="ru-RU" sz="23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632765" y="3314736"/>
              <a:ext cx="3144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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96228" y="3148334"/>
              <a:ext cx="63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dirty="0" smtClean="0"/>
                <a:t> </a:t>
              </a:r>
              <a:r>
                <a:rPr lang="en-US" sz="2800" dirty="0" smtClean="0"/>
                <a:t>=</a:t>
              </a:r>
              <a:endParaRPr lang="ru-RU" sz="3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82754" y="3242705"/>
              <a:ext cx="317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53964" y="4282268"/>
            <a:ext cx="2366308" cy="523220"/>
            <a:chOff x="4587229" y="4362793"/>
            <a:chExt cx="2366308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704203" y="4362793"/>
              <a:ext cx="2249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Arial Black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+   3 = 90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</a:t>
              </a:r>
              <a:endPara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87229" y="4453844"/>
              <a:ext cx="450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331135" y="4458628"/>
              <a:ext cx="463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25455" y="4772233"/>
            <a:ext cx="2464924" cy="523220"/>
            <a:chOff x="4625455" y="4742737"/>
            <a:chExt cx="2464924" cy="52322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744865" y="4742737"/>
              <a:ext cx="2345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 +   4 = 90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625455" y="4829090"/>
              <a:ext cx="450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17543" y="4832498"/>
              <a:ext cx="450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</p:grpSp>
      <p:grpSp>
        <p:nvGrpSpPr>
          <p:cNvPr id="43009" name="Группа 43008"/>
          <p:cNvGrpSpPr/>
          <p:nvPr/>
        </p:nvGrpSpPr>
        <p:grpSpPr>
          <a:xfrm>
            <a:off x="700724" y="2391392"/>
            <a:ext cx="3151196" cy="1732"/>
            <a:chOff x="700724" y="2391392"/>
            <a:chExt cx="3151196" cy="173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00724" y="2391392"/>
              <a:ext cx="26632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585592" y="2393124"/>
              <a:ext cx="26632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5" name="Группа 43014"/>
          <p:cNvGrpSpPr/>
          <p:nvPr/>
        </p:nvGrpSpPr>
        <p:grpSpPr>
          <a:xfrm>
            <a:off x="2166240" y="1340768"/>
            <a:ext cx="103236" cy="2101248"/>
            <a:chOff x="2166240" y="1340768"/>
            <a:chExt cx="103236" cy="2101248"/>
          </a:xfrm>
        </p:grpSpPr>
        <p:grpSp>
          <p:nvGrpSpPr>
            <p:cNvPr id="43014" name="Группа 43013"/>
            <p:cNvGrpSpPr/>
            <p:nvPr/>
          </p:nvGrpSpPr>
          <p:grpSpPr>
            <a:xfrm>
              <a:off x="2166240" y="1340768"/>
              <a:ext cx="101504" cy="324916"/>
              <a:chOff x="2166240" y="1340768"/>
              <a:chExt cx="101504" cy="324916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166240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267744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74"/>
            <p:cNvGrpSpPr/>
            <p:nvPr/>
          </p:nvGrpSpPr>
          <p:grpSpPr>
            <a:xfrm>
              <a:off x="2167972" y="3117100"/>
              <a:ext cx="101504" cy="324916"/>
              <a:chOff x="2166240" y="1340768"/>
              <a:chExt cx="101504" cy="324916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2166240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267744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617100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7496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303084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= 4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4127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2 = 3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9359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+ 3 = 90, значит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45265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+ 2 =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90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5184" y="361540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3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90, значит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721" y="41490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3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4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90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9" y="1844824"/>
            <a:ext cx="2563707" cy="25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885841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прямоугольном треугольнике сумма острых углов равна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130" y="72825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1: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85729" y="4509120"/>
            <a:ext cx="7028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прямоугольном треугольнике сумма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углов равна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31711" y="1251477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В +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С =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 smtClean="0">
                <a:sym typeface="Symbol"/>
              </a:rPr>
              <a:t>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32129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31711" y="2951366"/>
            <a:ext cx="1769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64502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 А  + 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С =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18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>
                <a:sym typeface="Symbol"/>
              </a:rPr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56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сумма у</Template>
  <TotalTime>189</TotalTime>
  <Words>428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Поток</vt:lpstr>
      <vt:lpstr>Специальное оформление</vt:lpstr>
      <vt:lpstr>Формула</vt:lpstr>
      <vt:lpstr>  Научно-исследовательская лаборатория</vt:lpstr>
      <vt:lpstr>Презентация PowerPoint</vt:lpstr>
      <vt:lpstr>Дайте название каждой фигуре</vt:lpstr>
      <vt:lpstr> Дополните определение видов углов </vt:lpstr>
      <vt:lpstr>Прочитайте следующие определения и выберите, какое из них  неверное </vt:lpstr>
      <vt:lpstr>Свойство углов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Научно-исследовательская лаборатория</dc:title>
  <dc:creator>Оленька привет</dc:creator>
  <cp:lastModifiedBy>hp 1</cp:lastModifiedBy>
  <cp:revision>25</cp:revision>
  <dcterms:created xsi:type="dcterms:W3CDTF">2014-12-30T18:12:26Z</dcterms:created>
  <dcterms:modified xsi:type="dcterms:W3CDTF">2015-01-13T05:28:24Z</dcterms:modified>
</cp:coreProperties>
</file>