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2" r:id="rId4"/>
    <p:sldId id="258" r:id="rId5"/>
    <p:sldId id="259" r:id="rId6"/>
    <p:sldId id="263" r:id="rId7"/>
    <p:sldId id="261" r:id="rId8"/>
    <p:sldId id="26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864A6-A898-4AE3-891B-CC0C1DB51272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F9E00-1D56-438C-8F66-1FB9EEF960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864A6-A898-4AE3-891B-CC0C1DB51272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F9E00-1D56-438C-8F66-1FB9EEF960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864A6-A898-4AE3-891B-CC0C1DB51272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F9E00-1D56-438C-8F66-1FB9EEF960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864A6-A898-4AE3-891B-CC0C1DB51272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F9E00-1D56-438C-8F66-1FB9EEF960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864A6-A898-4AE3-891B-CC0C1DB51272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F9E00-1D56-438C-8F66-1FB9EEF960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864A6-A898-4AE3-891B-CC0C1DB51272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F9E00-1D56-438C-8F66-1FB9EEF960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864A6-A898-4AE3-891B-CC0C1DB51272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F9E00-1D56-438C-8F66-1FB9EEF960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864A6-A898-4AE3-891B-CC0C1DB51272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F9E00-1D56-438C-8F66-1FB9EEF960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864A6-A898-4AE3-891B-CC0C1DB51272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F9E00-1D56-438C-8F66-1FB9EEF960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864A6-A898-4AE3-891B-CC0C1DB51272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F9E00-1D56-438C-8F66-1FB9EEF960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864A6-A898-4AE3-891B-CC0C1DB51272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F9E00-1D56-438C-8F66-1FB9EEF960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864A6-A898-4AE3-891B-CC0C1DB51272}" type="datetimeFigureOut">
              <a:rPr lang="ru-RU" smtClean="0"/>
              <a:pPr/>
              <a:t>07.04.2015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F9E00-1D56-438C-8F66-1FB9EEF960B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commons.wikimedia.org/wiki/File:P_dove_peace.png?uselang=ru" TargetMode="Externa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Интегрированное занятие Внеурочной деятельности</a:t>
            </a:r>
            <a:br>
              <a:rPr lang="ru-RU" dirty="0" smtClean="0"/>
            </a:br>
            <a:r>
              <a:rPr lang="ru-RU" dirty="0" smtClean="0"/>
              <a:t>«Я эколог» + «Чудеса аппликации»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Учитель: </a:t>
            </a:r>
            <a:r>
              <a:rPr lang="ru-RU" dirty="0" err="1" smtClean="0"/>
              <a:t>Гунькина</a:t>
            </a:r>
            <a:r>
              <a:rPr lang="ru-RU" dirty="0" smtClean="0"/>
              <a:t> Н.А., Кадочникова Е.В.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2130425"/>
            <a:ext cx="7772400" cy="1470025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14356"/>
            <a:ext cx="9086515" cy="42862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357422" y="357166"/>
            <a:ext cx="4429156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Символы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2214554"/>
            <a:ext cx="2500330" cy="107157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571868" y="2214554"/>
            <a:ext cx="2500330" cy="107157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286512" y="2214554"/>
            <a:ext cx="2500330" cy="107157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857224" y="3786190"/>
            <a:ext cx="2500330" cy="107157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571868" y="3786190"/>
            <a:ext cx="2500330" cy="107157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215074" y="3786190"/>
            <a:ext cx="2500330" cy="107157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SMARTInkAnnotation0"/>
          <p:cNvSpPr/>
          <p:nvPr/>
        </p:nvSpPr>
        <p:spPr>
          <a:xfrm>
            <a:off x="3000375" y="1500187"/>
            <a:ext cx="375047" cy="357189"/>
          </a:xfrm>
          <a:custGeom>
            <a:avLst/>
            <a:gdLst/>
            <a:ahLst/>
            <a:cxnLst/>
            <a:rect l="0" t="0" r="0" b="0"/>
            <a:pathLst>
              <a:path w="375047" h="357189">
                <a:moveTo>
                  <a:pt x="375046" y="0"/>
                </a:moveTo>
                <a:lnTo>
                  <a:pt x="353797" y="21249"/>
                </a:lnTo>
                <a:lnTo>
                  <a:pt x="350958" y="23096"/>
                </a:lnTo>
                <a:lnTo>
                  <a:pt x="345158" y="25148"/>
                </a:lnTo>
                <a:lnTo>
                  <a:pt x="343215" y="26687"/>
                </a:lnTo>
                <a:lnTo>
                  <a:pt x="341919" y="28706"/>
                </a:lnTo>
                <a:lnTo>
                  <a:pt x="341055" y="31043"/>
                </a:lnTo>
                <a:lnTo>
                  <a:pt x="337449" y="36287"/>
                </a:lnTo>
                <a:lnTo>
                  <a:pt x="329841" y="44817"/>
                </a:lnTo>
                <a:lnTo>
                  <a:pt x="319558" y="55455"/>
                </a:lnTo>
                <a:lnTo>
                  <a:pt x="309185" y="65855"/>
                </a:lnTo>
                <a:lnTo>
                  <a:pt x="306334" y="67716"/>
                </a:lnTo>
                <a:lnTo>
                  <a:pt x="297581" y="71327"/>
                </a:lnTo>
                <a:lnTo>
                  <a:pt x="291670" y="75688"/>
                </a:lnTo>
                <a:lnTo>
                  <a:pt x="289696" y="78240"/>
                </a:lnTo>
                <a:lnTo>
                  <a:pt x="288381" y="80933"/>
                </a:lnTo>
                <a:lnTo>
                  <a:pt x="287504" y="83721"/>
                </a:lnTo>
                <a:lnTo>
                  <a:pt x="283883" y="89465"/>
                </a:lnTo>
                <a:lnTo>
                  <a:pt x="276267" y="98276"/>
                </a:lnTo>
                <a:lnTo>
                  <a:pt x="267727" y="107171"/>
                </a:lnTo>
                <a:lnTo>
                  <a:pt x="238121" y="136922"/>
                </a:lnTo>
                <a:lnTo>
                  <a:pt x="235146" y="138906"/>
                </a:lnTo>
                <a:lnTo>
                  <a:pt x="226218" y="142691"/>
                </a:lnTo>
                <a:lnTo>
                  <a:pt x="220265" y="147093"/>
                </a:lnTo>
                <a:lnTo>
                  <a:pt x="218280" y="149656"/>
                </a:lnTo>
                <a:lnTo>
                  <a:pt x="216957" y="152356"/>
                </a:lnTo>
                <a:lnTo>
                  <a:pt x="216075" y="155149"/>
                </a:lnTo>
                <a:lnTo>
                  <a:pt x="212450" y="160898"/>
                </a:lnTo>
                <a:lnTo>
                  <a:pt x="204830" y="169713"/>
                </a:lnTo>
                <a:lnTo>
                  <a:pt x="202038" y="172673"/>
                </a:lnTo>
                <a:lnTo>
                  <a:pt x="199184" y="174647"/>
                </a:lnTo>
                <a:lnTo>
                  <a:pt x="190427" y="178416"/>
                </a:lnTo>
                <a:lnTo>
                  <a:pt x="181548" y="185376"/>
                </a:lnTo>
                <a:lnTo>
                  <a:pt x="172634" y="193722"/>
                </a:lnTo>
                <a:lnTo>
                  <a:pt x="166684" y="199539"/>
                </a:lnTo>
                <a:lnTo>
                  <a:pt x="164700" y="202479"/>
                </a:lnTo>
                <a:lnTo>
                  <a:pt x="160917" y="211357"/>
                </a:lnTo>
                <a:lnTo>
                  <a:pt x="153953" y="220272"/>
                </a:lnTo>
                <a:lnTo>
                  <a:pt x="145606" y="229197"/>
                </a:lnTo>
                <a:lnTo>
                  <a:pt x="122029" y="253008"/>
                </a:lnTo>
                <a:lnTo>
                  <a:pt x="119056" y="254992"/>
                </a:lnTo>
                <a:lnTo>
                  <a:pt x="104508" y="260823"/>
                </a:lnTo>
                <a:lnTo>
                  <a:pt x="95065" y="265742"/>
                </a:lnTo>
                <a:lnTo>
                  <a:pt x="87561" y="271235"/>
                </a:lnTo>
                <a:lnTo>
                  <a:pt x="80918" y="279630"/>
                </a:lnTo>
                <a:lnTo>
                  <a:pt x="74659" y="288983"/>
                </a:lnTo>
                <a:lnTo>
                  <a:pt x="66548" y="299827"/>
                </a:lnTo>
                <a:lnTo>
                  <a:pt x="64303" y="306228"/>
                </a:lnTo>
                <a:lnTo>
                  <a:pt x="61720" y="309324"/>
                </a:lnTo>
                <a:lnTo>
                  <a:pt x="53558" y="315409"/>
                </a:lnTo>
                <a:lnTo>
                  <a:pt x="42548" y="324414"/>
                </a:lnTo>
                <a:lnTo>
                  <a:pt x="33001" y="333366"/>
                </a:lnTo>
                <a:lnTo>
                  <a:pt x="23889" y="342302"/>
                </a:lnTo>
                <a:lnTo>
                  <a:pt x="20887" y="344287"/>
                </a:lnTo>
                <a:lnTo>
                  <a:pt x="11921" y="348074"/>
                </a:lnTo>
                <a:lnTo>
                  <a:pt x="2648" y="355093"/>
                </a:lnTo>
                <a:lnTo>
                  <a:pt x="0" y="35718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SMARTInkAnnotation1"/>
          <p:cNvSpPr/>
          <p:nvPr/>
        </p:nvSpPr>
        <p:spPr>
          <a:xfrm>
            <a:off x="2946796" y="1893093"/>
            <a:ext cx="241103" cy="26790"/>
          </a:xfrm>
          <a:custGeom>
            <a:avLst/>
            <a:gdLst/>
            <a:ahLst/>
            <a:cxnLst/>
            <a:rect l="0" t="0" r="0" b="0"/>
            <a:pathLst>
              <a:path w="241103" h="26790">
                <a:moveTo>
                  <a:pt x="0" y="26789"/>
                </a:moveTo>
                <a:lnTo>
                  <a:pt x="13303" y="26789"/>
                </a:lnTo>
                <a:lnTo>
                  <a:pt x="15814" y="25797"/>
                </a:lnTo>
                <a:lnTo>
                  <a:pt x="18480" y="24143"/>
                </a:lnTo>
                <a:lnTo>
                  <a:pt x="21250" y="22049"/>
                </a:lnTo>
                <a:lnTo>
                  <a:pt x="24088" y="20652"/>
                </a:lnTo>
                <a:lnTo>
                  <a:pt x="26973" y="19722"/>
                </a:lnTo>
                <a:lnTo>
                  <a:pt x="29888" y="19101"/>
                </a:lnTo>
                <a:lnTo>
                  <a:pt x="35774" y="18411"/>
                </a:lnTo>
                <a:lnTo>
                  <a:pt x="38732" y="18227"/>
                </a:lnTo>
                <a:lnTo>
                  <a:pt x="41696" y="17113"/>
                </a:lnTo>
                <a:lnTo>
                  <a:pt x="44665" y="15377"/>
                </a:lnTo>
                <a:lnTo>
                  <a:pt x="47636" y="13228"/>
                </a:lnTo>
                <a:lnTo>
                  <a:pt x="50609" y="11795"/>
                </a:lnTo>
                <a:lnTo>
                  <a:pt x="53584" y="10840"/>
                </a:lnTo>
                <a:lnTo>
                  <a:pt x="56558" y="10203"/>
                </a:lnTo>
                <a:lnTo>
                  <a:pt x="62509" y="9496"/>
                </a:lnTo>
                <a:lnTo>
                  <a:pt x="68462" y="9181"/>
                </a:lnTo>
                <a:lnTo>
                  <a:pt x="74415" y="9042"/>
                </a:lnTo>
                <a:lnTo>
                  <a:pt x="92274" y="8940"/>
                </a:lnTo>
                <a:lnTo>
                  <a:pt x="96243" y="7944"/>
                </a:lnTo>
                <a:lnTo>
                  <a:pt x="100873" y="6288"/>
                </a:lnTo>
                <a:lnTo>
                  <a:pt x="105944" y="4192"/>
                </a:lnTo>
                <a:lnTo>
                  <a:pt x="110317" y="2795"/>
                </a:lnTo>
                <a:lnTo>
                  <a:pt x="114225" y="1863"/>
                </a:lnTo>
                <a:lnTo>
                  <a:pt x="117821" y="1242"/>
                </a:lnTo>
                <a:lnTo>
                  <a:pt x="124464" y="552"/>
                </a:lnTo>
                <a:lnTo>
                  <a:pt x="130724" y="246"/>
                </a:lnTo>
                <a:lnTo>
                  <a:pt x="136813" y="109"/>
                </a:lnTo>
                <a:lnTo>
                  <a:pt x="241102" y="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SMARTInkAnnotation2"/>
          <p:cNvSpPr/>
          <p:nvPr/>
        </p:nvSpPr>
        <p:spPr>
          <a:xfrm>
            <a:off x="2973585" y="1678781"/>
            <a:ext cx="17851" cy="205384"/>
          </a:xfrm>
          <a:custGeom>
            <a:avLst/>
            <a:gdLst/>
            <a:ahLst/>
            <a:cxnLst/>
            <a:rect l="0" t="0" r="0" b="0"/>
            <a:pathLst>
              <a:path w="17851" h="205384">
                <a:moveTo>
                  <a:pt x="8930" y="0"/>
                </a:moveTo>
                <a:lnTo>
                  <a:pt x="3785" y="0"/>
                </a:lnTo>
                <a:lnTo>
                  <a:pt x="5982" y="0"/>
                </a:lnTo>
                <a:lnTo>
                  <a:pt x="6965" y="992"/>
                </a:lnTo>
                <a:lnTo>
                  <a:pt x="7620" y="2646"/>
                </a:lnTo>
                <a:lnTo>
                  <a:pt x="8671" y="7688"/>
                </a:lnTo>
                <a:lnTo>
                  <a:pt x="8854" y="13302"/>
                </a:lnTo>
                <a:lnTo>
                  <a:pt x="8920" y="19905"/>
                </a:lnTo>
                <a:lnTo>
                  <a:pt x="8930" y="66761"/>
                </a:lnTo>
                <a:lnTo>
                  <a:pt x="9922" y="68319"/>
                </a:lnTo>
                <a:lnTo>
                  <a:pt x="11576" y="69359"/>
                </a:lnTo>
                <a:lnTo>
                  <a:pt x="13671" y="70052"/>
                </a:lnTo>
                <a:lnTo>
                  <a:pt x="15067" y="71506"/>
                </a:lnTo>
                <a:lnTo>
                  <a:pt x="15998" y="73467"/>
                </a:lnTo>
                <a:lnTo>
                  <a:pt x="16618" y="75767"/>
                </a:lnTo>
                <a:lnTo>
                  <a:pt x="17032" y="78293"/>
                </a:lnTo>
                <a:lnTo>
                  <a:pt x="17492" y="83744"/>
                </a:lnTo>
                <a:lnTo>
                  <a:pt x="17787" y="89192"/>
                </a:lnTo>
                <a:lnTo>
                  <a:pt x="17850" y="96841"/>
                </a:lnTo>
                <a:lnTo>
                  <a:pt x="16861" y="98295"/>
                </a:lnTo>
                <a:lnTo>
                  <a:pt x="15210" y="100256"/>
                </a:lnTo>
                <a:lnTo>
                  <a:pt x="13116" y="102556"/>
                </a:lnTo>
                <a:lnTo>
                  <a:pt x="11721" y="105082"/>
                </a:lnTo>
                <a:lnTo>
                  <a:pt x="10791" y="107757"/>
                </a:lnTo>
                <a:lnTo>
                  <a:pt x="10171" y="110534"/>
                </a:lnTo>
                <a:lnTo>
                  <a:pt x="9757" y="113377"/>
                </a:lnTo>
                <a:lnTo>
                  <a:pt x="9298" y="119181"/>
                </a:lnTo>
                <a:lnTo>
                  <a:pt x="9002" y="124855"/>
                </a:lnTo>
                <a:lnTo>
                  <a:pt x="8931" y="155158"/>
                </a:lnTo>
                <a:lnTo>
                  <a:pt x="7938" y="157017"/>
                </a:lnTo>
                <a:lnTo>
                  <a:pt x="6285" y="158256"/>
                </a:lnTo>
                <a:lnTo>
                  <a:pt x="4190" y="159082"/>
                </a:lnTo>
                <a:lnTo>
                  <a:pt x="2793" y="160625"/>
                </a:lnTo>
                <a:lnTo>
                  <a:pt x="1862" y="162646"/>
                </a:lnTo>
                <a:lnTo>
                  <a:pt x="368" y="168278"/>
                </a:lnTo>
                <a:lnTo>
                  <a:pt x="110" y="173994"/>
                </a:lnTo>
                <a:lnTo>
                  <a:pt x="22" y="178677"/>
                </a:lnTo>
                <a:lnTo>
                  <a:pt x="0" y="20538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SMARTInkAnnotation3"/>
          <p:cNvSpPr/>
          <p:nvPr/>
        </p:nvSpPr>
        <p:spPr>
          <a:xfrm>
            <a:off x="1089453" y="2348510"/>
            <a:ext cx="338021" cy="665933"/>
          </a:xfrm>
          <a:custGeom>
            <a:avLst/>
            <a:gdLst/>
            <a:ahLst/>
            <a:cxnLst/>
            <a:rect l="0" t="0" r="0" b="0"/>
            <a:pathLst>
              <a:path w="338021" h="665933">
                <a:moveTo>
                  <a:pt x="17828" y="169661"/>
                </a:moveTo>
                <a:lnTo>
                  <a:pt x="8901" y="169661"/>
                </a:lnTo>
                <a:lnTo>
                  <a:pt x="1210" y="161973"/>
                </a:lnTo>
                <a:lnTo>
                  <a:pt x="520" y="158638"/>
                </a:lnTo>
                <a:lnTo>
                  <a:pt x="0" y="147462"/>
                </a:lnTo>
                <a:lnTo>
                  <a:pt x="982" y="144940"/>
                </a:lnTo>
                <a:lnTo>
                  <a:pt x="6112" y="136650"/>
                </a:lnTo>
                <a:lnTo>
                  <a:pt x="7659" y="130846"/>
                </a:lnTo>
                <a:lnTo>
                  <a:pt x="8531" y="122001"/>
                </a:lnTo>
                <a:lnTo>
                  <a:pt x="9646" y="119036"/>
                </a:lnTo>
                <a:lnTo>
                  <a:pt x="14962" y="110123"/>
                </a:lnTo>
                <a:lnTo>
                  <a:pt x="16554" y="104174"/>
                </a:lnTo>
                <a:lnTo>
                  <a:pt x="17716" y="86317"/>
                </a:lnTo>
                <a:lnTo>
                  <a:pt x="18745" y="83341"/>
                </a:lnTo>
                <a:lnTo>
                  <a:pt x="23942" y="74411"/>
                </a:lnTo>
                <a:lnTo>
                  <a:pt x="25506" y="68458"/>
                </a:lnTo>
                <a:lnTo>
                  <a:pt x="26387" y="59528"/>
                </a:lnTo>
                <a:lnTo>
                  <a:pt x="28495" y="56552"/>
                </a:lnTo>
                <a:lnTo>
                  <a:pt x="38958" y="47622"/>
                </a:lnTo>
                <a:lnTo>
                  <a:pt x="40844" y="44646"/>
                </a:lnTo>
                <a:lnTo>
                  <a:pt x="42102" y="41669"/>
                </a:lnTo>
                <a:lnTo>
                  <a:pt x="48612" y="32739"/>
                </a:lnTo>
                <a:lnTo>
                  <a:pt x="51249" y="30755"/>
                </a:lnTo>
                <a:lnTo>
                  <a:pt x="56825" y="28550"/>
                </a:lnTo>
                <a:lnTo>
                  <a:pt x="58708" y="26970"/>
                </a:lnTo>
                <a:lnTo>
                  <a:pt x="59964" y="24924"/>
                </a:lnTo>
                <a:lnTo>
                  <a:pt x="60802" y="22569"/>
                </a:lnTo>
                <a:lnTo>
                  <a:pt x="64378" y="17305"/>
                </a:lnTo>
                <a:lnTo>
                  <a:pt x="66721" y="14512"/>
                </a:lnTo>
                <a:lnTo>
                  <a:pt x="69275" y="12651"/>
                </a:lnTo>
                <a:lnTo>
                  <a:pt x="78683" y="9417"/>
                </a:lnTo>
                <a:lnTo>
                  <a:pt x="87138" y="2887"/>
                </a:lnTo>
                <a:lnTo>
                  <a:pt x="96543" y="378"/>
                </a:lnTo>
                <a:lnTo>
                  <a:pt x="105990" y="73"/>
                </a:lnTo>
                <a:lnTo>
                  <a:pt x="128867" y="0"/>
                </a:lnTo>
                <a:lnTo>
                  <a:pt x="131541" y="991"/>
                </a:lnTo>
                <a:lnTo>
                  <a:pt x="140046" y="6135"/>
                </a:lnTo>
                <a:lnTo>
                  <a:pt x="145900" y="7686"/>
                </a:lnTo>
                <a:lnTo>
                  <a:pt x="154773" y="8559"/>
                </a:lnTo>
                <a:lnTo>
                  <a:pt x="156750" y="9674"/>
                </a:lnTo>
                <a:lnTo>
                  <a:pt x="158067" y="11409"/>
                </a:lnTo>
                <a:lnTo>
                  <a:pt x="167702" y="31824"/>
                </a:lnTo>
                <a:lnTo>
                  <a:pt x="168345" y="33122"/>
                </a:lnTo>
                <a:lnTo>
                  <a:pt x="175515" y="42333"/>
                </a:lnTo>
                <a:lnTo>
                  <a:pt x="177208" y="47917"/>
                </a:lnTo>
                <a:lnTo>
                  <a:pt x="178384" y="65190"/>
                </a:lnTo>
                <a:lnTo>
                  <a:pt x="178552" y="91905"/>
                </a:lnTo>
                <a:lnTo>
                  <a:pt x="175912" y="100707"/>
                </a:lnTo>
                <a:lnTo>
                  <a:pt x="171431" y="110242"/>
                </a:lnTo>
                <a:lnTo>
                  <a:pt x="166132" y="117786"/>
                </a:lnTo>
                <a:lnTo>
                  <a:pt x="164322" y="122179"/>
                </a:lnTo>
                <a:lnTo>
                  <a:pt x="160783" y="136851"/>
                </a:lnTo>
                <a:lnTo>
                  <a:pt x="156439" y="144496"/>
                </a:lnTo>
                <a:lnTo>
                  <a:pt x="148415" y="154377"/>
                </a:lnTo>
                <a:lnTo>
                  <a:pt x="146558" y="158480"/>
                </a:lnTo>
                <a:lnTo>
                  <a:pt x="143944" y="172742"/>
                </a:lnTo>
                <a:lnTo>
                  <a:pt x="143332" y="180291"/>
                </a:lnTo>
                <a:lnTo>
                  <a:pt x="142177" y="183693"/>
                </a:lnTo>
                <a:lnTo>
                  <a:pt x="136803" y="193222"/>
                </a:lnTo>
                <a:lnTo>
                  <a:pt x="133778" y="202329"/>
                </a:lnTo>
                <a:lnTo>
                  <a:pt x="128031" y="211311"/>
                </a:lnTo>
                <a:lnTo>
                  <a:pt x="124894" y="220256"/>
                </a:lnTo>
                <a:lnTo>
                  <a:pt x="119115" y="229190"/>
                </a:lnTo>
                <a:lnTo>
                  <a:pt x="115969" y="238122"/>
                </a:lnTo>
                <a:lnTo>
                  <a:pt x="110186" y="247052"/>
                </a:lnTo>
                <a:lnTo>
                  <a:pt x="107040" y="255981"/>
                </a:lnTo>
                <a:lnTo>
                  <a:pt x="101256" y="264911"/>
                </a:lnTo>
                <a:lnTo>
                  <a:pt x="99556" y="270865"/>
                </a:lnTo>
                <a:lnTo>
                  <a:pt x="98110" y="272849"/>
                </a:lnTo>
                <a:lnTo>
                  <a:pt x="96154" y="274172"/>
                </a:lnTo>
                <a:lnTo>
                  <a:pt x="93858" y="275054"/>
                </a:lnTo>
                <a:lnTo>
                  <a:pt x="92327" y="276634"/>
                </a:lnTo>
                <a:lnTo>
                  <a:pt x="91306" y="278679"/>
                </a:lnTo>
                <a:lnTo>
                  <a:pt x="90172" y="283598"/>
                </a:lnTo>
                <a:lnTo>
                  <a:pt x="89668" y="289091"/>
                </a:lnTo>
                <a:lnTo>
                  <a:pt x="88542" y="290953"/>
                </a:lnTo>
                <a:lnTo>
                  <a:pt x="86799" y="292195"/>
                </a:lnTo>
                <a:lnTo>
                  <a:pt x="84644" y="293022"/>
                </a:lnTo>
                <a:lnTo>
                  <a:pt x="83208" y="294566"/>
                </a:lnTo>
                <a:lnTo>
                  <a:pt x="82250" y="296587"/>
                </a:lnTo>
                <a:lnTo>
                  <a:pt x="80714" y="302220"/>
                </a:lnTo>
                <a:lnTo>
                  <a:pt x="79595" y="302682"/>
                </a:lnTo>
                <a:lnTo>
                  <a:pt x="75707" y="303196"/>
                </a:lnTo>
                <a:lnTo>
                  <a:pt x="74273" y="304325"/>
                </a:lnTo>
                <a:lnTo>
                  <a:pt x="73317" y="306070"/>
                </a:lnTo>
                <a:lnTo>
                  <a:pt x="71439" y="312424"/>
                </a:lnTo>
                <a:lnTo>
                  <a:pt x="71406" y="298898"/>
                </a:lnTo>
                <a:lnTo>
                  <a:pt x="72398" y="297491"/>
                </a:lnTo>
                <a:lnTo>
                  <a:pt x="74052" y="296553"/>
                </a:lnTo>
                <a:lnTo>
                  <a:pt x="76146" y="295928"/>
                </a:lnTo>
                <a:lnTo>
                  <a:pt x="77543" y="294519"/>
                </a:lnTo>
                <a:lnTo>
                  <a:pt x="78474" y="292587"/>
                </a:lnTo>
                <a:lnTo>
                  <a:pt x="79508" y="287795"/>
                </a:lnTo>
                <a:lnTo>
                  <a:pt x="80303" y="269616"/>
                </a:lnTo>
                <a:lnTo>
                  <a:pt x="82967" y="266010"/>
                </a:lnTo>
                <a:lnTo>
                  <a:pt x="85066" y="263659"/>
                </a:lnTo>
                <a:lnTo>
                  <a:pt x="86466" y="261100"/>
                </a:lnTo>
                <a:lnTo>
                  <a:pt x="88021" y="255611"/>
                </a:lnTo>
                <a:lnTo>
                  <a:pt x="89428" y="253750"/>
                </a:lnTo>
                <a:lnTo>
                  <a:pt x="91358" y="252509"/>
                </a:lnTo>
                <a:lnTo>
                  <a:pt x="93637" y="251682"/>
                </a:lnTo>
                <a:lnTo>
                  <a:pt x="95156" y="250139"/>
                </a:lnTo>
                <a:lnTo>
                  <a:pt x="96169" y="248118"/>
                </a:lnTo>
                <a:lnTo>
                  <a:pt x="96844" y="245778"/>
                </a:lnTo>
                <a:lnTo>
                  <a:pt x="100240" y="240533"/>
                </a:lnTo>
                <a:lnTo>
                  <a:pt x="109166" y="230257"/>
                </a:lnTo>
                <a:lnTo>
                  <a:pt x="111462" y="227918"/>
                </a:lnTo>
                <a:lnTo>
                  <a:pt x="112993" y="225366"/>
                </a:lnTo>
                <a:lnTo>
                  <a:pt x="116139" y="217034"/>
                </a:lnTo>
                <a:lnTo>
                  <a:pt x="125589" y="205330"/>
                </a:lnTo>
                <a:lnTo>
                  <a:pt x="128364" y="202370"/>
                </a:lnTo>
                <a:lnTo>
                  <a:pt x="131206" y="200397"/>
                </a:lnTo>
                <a:lnTo>
                  <a:pt x="139946" y="196628"/>
                </a:lnTo>
                <a:lnTo>
                  <a:pt x="148820" y="190660"/>
                </a:lnTo>
                <a:lnTo>
                  <a:pt x="154760" y="188916"/>
                </a:lnTo>
                <a:lnTo>
                  <a:pt x="163682" y="187934"/>
                </a:lnTo>
                <a:lnTo>
                  <a:pt x="166658" y="186804"/>
                </a:lnTo>
                <a:lnTo>
                  <a:pt x="175586" y="181465"/>
                </a:lnTo>
                <a:lnTo>
                  <a:pt x="181539" y="179869"/>
                </a:lnTo>
                <a:lnTo>
                  <a:pt x="190468" y="178969"/>
                </a:lnTo>
                <a:lnTo>
                  <a:pt x="199398" y="178703"/>
                </a:lnTo>
                <a:lnTo>
                  <a:pt x="235117" y="178592"/>
                </a:lnTo>
                <a:lnTo>
                  <a:pt x="243716" y="181237"/>
                </a:lnTo>
                <a:lnTo>
                  <a:pt x="248787" y="183331"/>
                </a:lnTo>
                <a:lnTo>
                  <a:pt x="252168" y="185720"/>
                </a:lnTo>
                <a:lnTo>
                  <a:pt x="254422" y="188305"/>
                </a:lnTo>
                <a:lnTo>
                  <a:pt x="255924" y="191020"/>
                </a:lnTo>
                <a:lnTo>
                  <a:pt x="257918" y="192830"/>
                </a:lnTo>
                <a:lnTo>
                  <a:pt x="260240" y="194037"/>
                </a:lnTo>
                <a:lnTo>
                  <a:pt x="262779" y="194841"/>
                </a:lnTo>
                <a:lnTo>
                  <a:pt x="268247" y="198381"/>
                </a:lnTo>
                <a:lnTo>
                  <a:pt x="276904" y="205952"/>
                </a:lnTo>
                <a:lnTo>
                  <a:pt x="285753" y="214479"/>
                </a:lnTo>
                <a:lnTo>
                  <a:pt x="292891" y="221509"/>
                </a:lnTo>
                <a:lnTo>
                  <a:pt x="298868" y="232208"/>
                </a:lnTo>
                <a:lnTo>
                  <a:pt x="301484" y="239793"/>
                </a:lnTo>
                <a:lnTo>
                  <a:pt x="302182" y="243205"/>
                </a:lnTo>
                <a:lnTo>
                  <a:pt x="305603" y="249641"/>
                </a:lnTo>
                <a:lnTo>
                  <a:pt x="307905" y="252747"/>
                </a:lnTo>
                <a:lnTo>
                  <a:pt x="310462" y="258844"/>
                </a:lnTo>
                <a:lnTo>
                  <a:pt x="311144" y="261858"/>
                </a:lnTo>
                <a:lnTo>
                  <a:pt x="314547" y="267854"/>
                </a:lnTo>
                <a:lnTo>
                  <a:pt x="316844" y="270842"/>
                </a:lnTo>
                <a:lnTo>
                  <a:pt x="318375" y="274818"/>
                </a:lnTo>
                <a:lnTo>
                  <a:pt x="321522" y="288903"/>
                </a:lnTo>
                <a:lnTo>
                  <a:pt x="327305" y="299801"/>
                </a:lnTo>
                <a:lnTo>
                  <a:pt x="329006" y="306215"/>
                </a:lnTo>
                <a:lnTo>
                  <a:pt x="331090" y="319409"/>
                </a:lnTo>
                <a:lnTo>
                  <a:pt x="337382" y="337449"/>
                </a:lnTo>
                <a:lnTo>
                  <a:pt x="338020" y="341051"/>
                </a:lnTo>
                <a:lnTo>
                  <a:pt x="336083" y="350345"/>
                </a:lnTo>
                <a:lnTo>
                  <a:pt x="332061" y="364088"/>
                </a:lnTo>
                <a:lnTo>
                  <a:pt x="330702" y="382361"/>
                </a:lnTo>
                <a:lnTo>
                  <a:pt x="330466" y="394520"/>
                </a:lnTo>
                <a:lnTo>
                  <a:pt x="333057" y="403875"/>
                </a:lnTo>
                <a:lnTo>
                  <a:pt x="335137" y="409147"/>
                </a:lnTo>
                <a:lnTo>
                  <a:pt x="335531" y="414647"/>
                </a:lnTo>
                <a:lnTo>
                  <a:pt x="331243" y="438884"/>
                </a:lnTo>
                <a:lnTo>
                  <a:pt x="330626" y="453711"/>
                </a:lnTo>
                <a:lnTo>
                  <a:pt x="329548" y="458247"/>
                </a:lnTo>
                <a:lnTo>
                  <a:pt x="324281" y="470363"/>
                </a:lnTo>
                <a:lnTo>
                  <a:pt x="321288" y="485087"/>
                </a:lnTo>
                <a:lnTo>
                  <a:pt x="317071" y="492744"/>
                </a:lnTo>
                <a:lnTo>
                  <a:pt x="309119" y="502633"/>
                </a:lnTo>
                <a:lnTo>
                  <a:pt x="300479" y="516587"/>
                </a:lnTo>
                <a:lnTo>
                  <a:pt x="291635" y="528549"/>
                </a:lnTo>
                <a:lnTo>
                  <a:pt x="282731" y="538377"/>
                </a:lnTo>
                <a:lnTo>
                  <a:pt x="280750" y="542472"/>
                </a:lnTo>
                <a:lnTo>
                  <a:pt x="276970" y="556723"/>
                </a:lnTo>
                <a:lnTo>
                  <a:pt x="272570" y="564270"/>
                </a:lnTo>
                <a:lnTo>
                  <a:pt x="264515" y="574096"/>
                </a:lnTo>
                <a:lnTo>
                  <a:pt x="255844" y="583291"/>
                </a:lnTo>
                <a:lnTo>
                  <a:pt x="247305" y="589307"/>
                </a:lnTo>
                <a:lnTo>
                  <a:pt x="237888" y="595288"/>
                </a:lnTo>
                <a:lnTo>
                  <a:pt x="230395" y="601253"/>
                </a:lnTo>
                <a:lnTo>
                  <a:pt x="223758" y="609857"/>
                </a:lnTo>
                <a:lnTo>
                  <a:pt x="220599" y="614930"/>
                </a:lnTo>
                <a:lnTo>
                  <a:pt x="217501" y="618312"/>
                </a:lnTo>
                <a:lnTo>
                  <a:pt x="214443" y="620566"/>
                </a:lnTo>
                <a:lnTo>
                  <a:pt x="197666" y="628925"/>
                </a:lnTo>
                <a:lnTo>
                  <a:pt x="189368" y="634393"/>
                </a:lnTo>
                <a:lnTo>
                  <a:pt x="185766" y="637240"/>
                </a:lnTo>
                <a:lnTo>
                  <a:pt x="179118" y="640404"/>
                </a:lnTo>
                <a:lnTo>
                  <a:pt x="175956" y="641248"/>
                </a:lnTo>
                <a:lnTo>
                  <a:pt x="169797" y="644831"/>
                </a:lnTo>
                <a:lnTo>
                  <a:pt x="166766" y="647175"/>
                </a:lnTo>
                <a:lnTo>
                  <a:pt x="160752" y="649780"/>
                </a:lnTo>
                <a:lnTo>
                  <a:pt x="151787" y="651247"/>
                </a:lnTo>
                <a:lnTo>
                  <a:pt x="148806" y="651453"/>
                </a:lnTo>
                <a:lnTo>
                  <a:pt x="145826" y="652582"/>
                </a:lnTo>
                <a:lnTo>
                  <a:pt x="139870" y="656483"/>
                </a:lnTo>
                <a:lnTo>
                  <a:pt x="131269" y="658878"/>
                </a:lnTo>
                <a:lnTo>
                  <a:pt x="121824" y="659942"/>
                </a:lnTo>
                <a:lnTo>
                  <a:pt x="114319" y="660416"/>
                </a:lnTo>
                <a:lnTo>
                  <a:pt x="104516" y="660682"/>
                </a:lnTo>
                <a:lnTo>
                  <a:pt x="95327" y="660761"/>
                </a:lnTo>
                <a:lnTo>
                  <a:pt x="92314" y="661764"/>
                </a:lnTo>
                <a:lnTo>
                  <a:pt x="86321" y="665525"/>
                </a:lnTo>
                <a:lnTo>
                  <a:pt x="83333" y="665932"/>
                </a:lnTo>
                <a:lnTo>
                  <a:pt x="80350" y="665212"/>
                </a:lnTo>
                <a:lnTo>
                  <a:pt x="74389" y="662758"/>
                </a:lnTo>
                <a:lnTo>
                  <a:pt x="65454" y="661376"/>
                </a:lnTo>
                <a:lnTo>
                  <a:pt x="59500" y="661053"/>
                </a:lnTo>
                <a:lnTo>
                  <a:pt x="57516" y="659974"/>
                </a:lnTo>
                <a:lnTo>
                  <a:pt x="56192" y="658263"/>
                </a:lnTo>
                <a:lnTo>
                  <a:pt x="55310" y="656130"/>
                </a:lnTo>
                <a:lnTo>
                  <a:pt x="53730" y="654708"/>
                </a:lnTo>
                <a:lnTo>
                  <a:pt x="51685" y="653760"/>
                </a:lnTo>
                <a:lnTo>
                  <a:pt x="49329" y="653128"/>
                </a:lnTo>
                <a:lnTo>
                  <a:pt x="47758" y="651715"/>
                </a:lnTo>
                <a:lnTo>
                  <a:pt x="46711" y="649780"/>
                </a:lnTo>
                <a:lnTo>
                  <a:pt x="46013" y="647498"/>
                </a:lnTo>
                <a:lnTo>
                  <a:pt x="44555" y="645977"/>
                </a:lnTo>
                <a:lnTo>
                  <a:pt x="42591" y="644963"/>
                </a:lnTo>
                <a:lnTo>
                  <a:pt x="40290" y="644287"/>
                </a:lnTo>
                <a:lnTo>
                  <a:pt x="35087" y="640890"/>
                </a:lnTo>
                <a:lnTo>
                  <a:pt x="28403" y="635365"/>
                </a:lnTo>
                <a:lnTo>
                  <a:pt x="27854" y="633919"/>
                </a:lnTo>
                <a:lnTo>
                  <a:pt x="27245" y="629667"/>
                </a:lnTo>
                <a:lnTo>
                  <a:pt x="26090" y="628137"/>
                </a:lnTo>
                <a:lnTo>
                  <a:pt x="24328" y="627116"/>
                </a:lnTo>
                <a:lnTo>
                  <a:pt x="22161" y="626436"/>
                </a:lnTo>
                <a:lnTo>
                  <a:pt x="20717" y="624990"/>
                </a:lnTo>
                <a:lnTo>
                  <a:pt x="19754" y="623034"/>
                </a:lnTo>
                <a:lnTo>
                  <a:pt x="18684" y="618215"/>
                </a:lnTo>
                <a:lnTo>
                  <a:pt x="18208" y="612766"/>
                </a:lnTo>
                <a:lnTo>
                  <a:pt x="19074" y="610916"/>
                </a:lnTo>
                <a:lnTo>
                  <a:pt x="20642" y="609683"/>
                </a:lnTo>
                <a:lnTo>
                  <a:pt x="22681" y="608860"/>
                </a:lnTo>
                <a:lnTo>
                  <a:pt x="24040" y="607320"/>
                </a:lnTo>
                <a:lnTo>
                  <a:pt x="24945" y="605301"/>
                </a:lnTo>
                <a:lnTo>
                  <a:pt x="25952" y="600412"/>
                </a:lnTo>
                <a:lnTo>
                  <a:pt x="26726" y="585106"/>
                </a:lnTo>
                <a:lnTo>
                  <a:pt x="27729" y="582554"/>
                </a:lnTo>
                <a:lnTo>
                  <a:pt x="34443" y="573149"/>
                </a:lnTo>
                <a:lnTo>
                  <a:pt x="35134" y="569586"/>
                </a:lnTo>
                <a:lnTo>
                  <a:pt x="35578" y="559213"/>
                </a:lnTo>
                <a:lnTo>
                  <a:pt x="36606" y="556363"/>
                </a:lnTo>
                <a:lnTo>
                  <a:pt x="43366" y="546439"/>
                </a:lnTo>
                <a:lnTo>
                  <a:pt x="51499" y="537921"/>
                </a:lnTo>
                <a:lnTo>
                  <a:pt x="101172" y="488153"/>
                </a:lnTo>
                <a:lnTo>
                  <a:pt x="103157" y="485177"/>
                </a:lnTo>
                <a:lnTo>
                  <a:pt x="106602" y="475034"/>
                </a:lnTo>
                <a:lnTo>
                  <a:pt x="107125" y="464341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SMARTInkAnnotation4"/>
          <p:cNvSpPr/>
          <p:nvPr/>
        </p:nvSpPr>
        <p:spPr>
          <a:xfrm>
            <a:off x="1482331" y="2348508"/>
            <a:ext cx="210523" cy="535403"/>
          </a:xfrm>
          <a:custGeom>
            <a:avLst/>
            <a:gdLst/>
            <a:ahLst/>
            <a:cxnLst/>
            <a:rect l="0" t="0" r="0" b="0"/>
            <a:pathLst>
              <a:path w="210523" h="535403">
                <a:moveTo>
                  <a:pt x="62504" y="250031"/>
                </a:moveTo>
                <a:lnTo>
                  <a:pt x="71066" y="241468"/>
                </a:lnTo>
                <a:lnTo>
                  <a:pt x="76066" y="241210"/>
                </a:lnTo>
                <a:lnTo>
                  <a:pt x="77498" y="240181"/>
                </a:lnTo>
                <a:lnTo>
                  <a:pt x="78454" y="238503"/>
                </a:lnTo>
                <a:lnTo>
                  <a:pt x="79090" y="236393"/>
                </a:lnTo>
                <a:lnTo>
                  <a:pt x="80507" y="234985"/>
                </a:lnTo>
                <a:lnTo>
                  <a:pt x="82444" y="234047"/>
                </a:lnTo>
                <a:lnTo>
                  <a:pt x="84727" y="233422"/>
                </a:lnTo>
                <a:lnTo>
                  <a:pt x="86249" y="232013"/>
                </a:lnTo>
                <a:lnTo>
                  <a:pt x="87264" y="230081"/>
                </a:lnTo>
                <a:lnTo>
                  <a:pt x="87940" y="227801"/>
                </a:lnTo>
                <a:lnTo>
                  <a:pt x="89384" y="226281"/>
                </a:lnTo>
                <a:lnTo>
                  <a:pt x="91338" y="225268"/>
                </a:lnTo>
                <a:lnTo>
                  <a:pt x="93633" y="224593"/>
                </a:lnTo>
                <a:lnTo>
                  <a:pt x="95163" y="223150"/>
                </a:lnTo>
                <a:lnTo>
                  <a:pt x="96183" y="221196"/>
                </a:lnTo>
                <a:lnTo>
                  <a:pt x="96863" y="218901"/>
                </a:lnTo>
                <a:lnTo>
                  <a:pt x="100264" y="213706"/>
                </a:lnTo>
                <a:lnTo>
                  <a:pt x="105792" y="207026"/>
                </a:lnTo>
                <a:lnTo>
                  <a:pt x="111490" y="201129"/>
                </a:lnTo>
                <a:lnTo>
                  <a:pt x="113021" y="198578"/>
                </a:lnTo>
                <a:lnTo>
                  <a:pt x="116168" y="190247"/>
                </a:lnTo>
                <a:lnTo>
                  <a:pt x="121951" y="182487"/>
                </a:lnTo>
                <a:lnTo>
                  <a:pt x="127053" y="176717"/>
                </a:lnTo>
                <a:lnTo>
                  <a:pt x="137322" y="166316"/>
                </a:lnTo>
                <a:lnTo>
                  <a:pt x="139172" y="163463"/>
                </a:lnTo>
                <a:lnTo>
                  <a:pt x="141227" y="157647"/>
                </a:lnTo>
                <a:lnTo>
                  <a:pt x="142384" y="148795"/>
                </a:lnTo>
                <a:lnTo>
                  <a:pt x="143539" y="146821"/>
                </a:lnTo>
                <a:lnTo>
                  <a:pt x="145301" y="145506"/>
                </a:lnTo>
                <a:lnTo>
                  <a:pt x="147468" y="144628"/>
                </a:lnTo>
                <a:lnTo>
                  <a:pt x="152521" y="141008"/>
                </a:lnTo>
                <a:lnTo>
                  <a:pt x="155258" y="138654"/>
                </a:lnTo>
                <a:lnTo>
                  <a:pt x="157082" y="135099"/>
                </a:lnTo>
                <a:lnTo>
                  <a:pt x="159109" y="125859"/>
                </a:lnTo>
                <a:lnTo>
                  <a:pt x="160642" y="122601"/>
                </a:lnTo>
                <a:lnTo>
                  <a:pt x="162656" y="120429"/>
                </a:lnTo>
                <a:lnTo>
                  <a:pt x="164991" y="118981"/>
                </a:lnTo>
                <a:lnTo>
                  <a:pt x="166548" y="117024"/>
                </a:lnTo>
                <a:lnTo>
                  <a:pt x="167585" y="114726"/>
                </a:lnTo>
                <a:lnTo>
                  <a:pt x="169730" y="108536"/>
                </a:lnTo>
                <a:lnTo>
                  <a:pt x="175524" y="95879"/>
                </a:lnTo>
                <a:lnTo>
                  <a:pt x="177228" y="92222"/>
                </a:lnTo>
                <a:lnTo>
                  <a:pt x="182927" y="85422"/>
                </a:lnTo>
                <a:lnTo>
                  <a:pt x="184458" y="82745"/>
                </a:lnTo>
                <a:lnTo>
                  <a:pt x="186159" y="77124"/>
                </a:lnTo>
                <a:lnTo>
                  <a:pt x="187341" y="62472"/>
                </a:lnTo>
                <a:lnTo>
                  <a:pt x="187497" y="47620"/>
                </a:lnTo>
                <a:lnTo>
                  <a:pt x="187509" y="41669"/>
                </a:lnTo>
                <a:lnTo>
                  <a:pt x="188505" y="39685"/>
                </a:lnTo>
                <a:lnTo>
                  <a:pt x="190161" y="38363"/>
                </a:lnTo>
                <a:lnTo>
                  <a:pt x="192257" y="37481"/>
                </a:lnTo>
                <a:lnTo>
                  <a:pt x="192663" y="35901"/>
                </a:lnTo>
                <a:lnTo>
                  <a:pt x="191941" y="33856"/>
                </a:lnTo>
                <a:lnTo>
                  <a:pt x="190467" y="31500"/>
                </a:lnTo>
                <a:lnTo>
                  <a:pt x="188830" y="26236"/>
                </a:lnTo>
                <a:lnTo>
                  <a:pt x="187597" y="18349"/>
                </a:lnTo>
                <a:lnTo>
                  <a:pt x="181398" y="11819"/>
                </a:lnTo>
                <a:lnTo>
                  <a:pt x="174220" y="4569"/>
                </a:lnTo>
                <a:lnTo>
                  <a:pt x="171708" y="3046"/>
                </a:lnTo>
                <a:lnTo>
                  <a:pt x="166271" y="1353"/>
                </a:lnTo>
                <a:lnTo>
                  <a:pt x="160547" y="601"/>
                </a:lnTo>
                <a:lnTo>
                  <a:pt x="153529" y="118"/>
                </a:lnTo>
                <a:lnTo>
                  <a:pt x="147573" y="34"/>
                </a:lnTo>
                <a:lnTo>
                  <a:pt x="130565" y="0"/>
                </a:lnTo>
                <a:lnTo>
                  <a:pt x="127722" y="992"/>
                </a:lnTo>
                <a:lnTo>
                  <a:pt x="121917" y="4740"/>
                </a:lnTo>
                <a:lnTo>
                  <a:pt x="116243" y="9093"/>
                </a:lnTo>
                <a:lnTo>
                  <a:pt x="111854" y="13302"/>
                </a:lnTo>
                <a:lnTo>
                  <a:pt x="103806" y="21249"/>
                </a:lnTo>
                <a:lnTo>
                  <a:pt x="100953" y="23095"/>
                </a:lnTo>
                <a:lnTo>
                  <a:pt x="95137" y="25147"/>
                </a:lnTo>
                <a:lnTo>
                  <a:pt x="93189" y="26686"/>
                </a:lnTo>
                <a:lnTo>
                  <a:pt x="91891" y="28705"/>
                </a:lnTo>
                <a:lnTo>
                  <a:pt x="91025" y="31042"/>
                </a:lnTo>
                <a:lnTo>
                  <a:pt x="89455" y="32601"/>
                </a:lnTo>
                <a:lnTo>
                  <a:pt x="87417" y="33640"/>
                </a:lnTo>
                <a:lnTo>
                  <a:pt x="85066" y="34332"/>
                </a:lnTo>
                <a:lnTo>
                  <a:pt x="83499" y="35787"/>
                </a:lnTo>
                <a:lnTo>
                  <a:pt x="82454" y="37748"/>
                </a:lnTo>
                <a:lnTo>
                  <a:pt x="81293" y="42573"/>
                </a:lnTo>
                <a:lnTo>
                  <a:pt x="80486" y="56673"/>
                </a:lnTo>
                <a:lnTo>
                  <a:pt x="79453" y="58617"/>
                </a:lnTo>
                <a:lnTo>
                  <a:pt x="77772" y="59914"/>
                </a:lnTo>
                <a:lnTo>
                  <a:pt x="75660" y="60778"/>
                </a:lnTo>
                <a:lnTo>
                  <a:pt x="74251" y="62347"/>
                </a:lnTo>
                <a:lnTo>
                  <a:pt x="73312" y="64385"/>
                </a:lnTo>
                <a:lnTo>
                  <a:pt x="72269" y="70287"/>
                </a:lnTo>
                <a:lnTo>
                  <a:pt x="71805" y="79525"/>
                </a:lnTo>
                <a:lnTo>
                  <a:pt x="70689" y="83774"/>
                </a:lnTo>
                <a:lnTo>
                  <a:pt x="66803" y="91141"/>
                </a:lnTo>
                <a:lnTo>
                  <a:pt x="61769" y="97723"/>
                </a:lnTo>
                <a:lnTo>
                  <a:pt x="59038" y="100867"/>
                </a:lnTo>
                <a:lnTo>
                  <a:pt x="57217" y="103955"/>
                </a:lnTo>
                <a:lnTo>
                  <a:pt x="51648" y="118687"/>
                </a:lnTo>
                <a:lnTo>
                  <a:pt x="47758" y="128155"/>
                </a:lnTo>
                <a:lnTo>
                  <a:pt x="45567" y="139064"/>
                </a:lnTo>
                <a:lnTo>
                  <a:pt x="45055" y="145481"/>
                </a:lnTo>
                <a:lnTo>
                  <a:pt x="43926" y="148581"/>
                </a:lnTo>
                <a:lnTo>
                  <a:pt x="40026" y="154671"/>
                </a:lnTo>
                <a:lnTo>
                  <a:pt x="37631" y="163331"/>
                </a:lnTo>
                <a:lnTo>
                  <a:pt x="36283" y="176717"/>
                </a:lnTo>
                <a:lnTo>
                  <a:pt x="36094" y="180319"/>
                </a:lnTo>
                <a:lnTo>
                  <a:pt x="34975" y="183712"/>
                </a:lnTo>
                <a:lnTo>
                  <a:pt x="31087" y="190129"/>
                </a:lnTo>
                <a:lnTo>
                  <a:pt x="28697" y="198934"/>
                </a:lnTo>
                <a:lnTo>
                  <a:pt x="27352" y="212401"/>
                </a:lnTo>
                <a:lnTo>
                  <a:pt x="26860" y="228943"/>
                </a:lnTo>
                <a:lnTo>
                  <a:pt x="26786" y="284168"/>
                </a:lnTo>
                <a:lnTo>
                  <a:pt x="25794" y="288664"/>
                </a:lnTo>
                <a:lnTo>
                  <a:pt x="20649" y="300724"/>
                </a:lnTo>
                <a:lnTo>
                  <a:pt x="18683" y="315432"/>
                </a:lnTo>
                <a:lnTo>
                  <a:pt x="18224" y="323085"/>
                </a:lnTo>
                <a:lnTo>
                  <a:pt x="13224" y="337712"/>
                </a:lnTo>
                <a:lnTo>
                  <a:pt x="8783" y="354295"/>
                </a:lnTo>
                <a:lnTo>
                  <a:pt x="3041" y="369008"/>
                </a:lnTo>
                <a:lnTo>
                  <a:pt x="899" y="381084"/>
                </a:lnTo>
                <a:lnTo>
                  <a:pt x="264" y="395797"/>
                </a:lnTo>
                <a:lnTo>
                  <a:pt x="76" y="407873"/>
                </a:lnTo>
                <a:lnTo>
                  <a:pt x="0" y="440127"/>
                </a:lnTo>
                <a:lnTo>
                  <a:pt x="991" y="443238"/>
                </a:lnTo>
                <a:lnTo>
                  <a:pt x="6134" y="452357"/>
                </a:lnTo>
                <a:lnTo>
                  <a:pt x="7685" y="458355"/>
                </a:lnTo>
                <a:lnTo>
                  <a:pt x="8763" y="473268"/>
                </a:lnTo>
                <a:lnTo>
                  <a:pt x="8817" y="476246"/>
                </a:lnTo>
                <a:lnTo>
                  <a:pt x="9846" y="479224"/>
                </a:lnTo>
                <a:lnTo>
                  <a:pt x="13634" y="485178"/>
                </a:lnTo>
                <a:lnTo>
                  <a:pt x="18625" y="491132"/>
                </a:lnTo>
                <a:lnTo>
                  <a:pt x="21346" y="494108"/>
                </a:lnTo>
                <a:lnTo>
                  <a:pt x="23159" y="497085"/>
                </a:lnTo>
                <a:lnTo>
                  <a:pt x="26703" y="506015"/>
                </a:lnTo>
                <a:lnTo>
                  <a:pt x="32604" y="513952"/>
                </a:lnTo>
                <a:lnTo>
                  <a:pt x="37747" y="519783"/>
                </a:lnTo>
                <a:lnTo>
                  <a:pt x="43282" y="525455"/>
                </a:lnTo>
                <a:lnTo>
                  <a:pt x="44729" y="525920"/>
                </a:lnTo>
                <a:lnTo>
                  <a:pt x="48982" y="526437"/>
                </a:lnTo>
                <a:lnTo>
                  <a:pt x="51505" y="527567"/>
                </a:lnTo>
                <a:lnTo>
                  <a:pt x="56954" y="531469"/>
                </a:lnTo>
                <a:lnTo>
                  <a:pt x="59797" y="532906"/>
                </a:lnTo>
                <a:lnTo>
                  <a:pt x="65600" y="534503"/>
                </a:lnTo>
                <a:lnTo>
                  <a:pt x="71487" y="535213"/>
                </a:lnTo>
                <a:lnTo>
                  <a:pt x="74446" y="535402"/>
                </a:lnTo>
                <a:lnTo>
                  <a:pt x="77411" y="534536"/>
                </a:lnTo>
                <a:lnTo>
                  <a:pt x="83351" y="530928"/>
                </a:lnTo>
                <a:lnTo>
                  <a:pt x="89298" y="528663"/>
                </a:lnTo>
                <a:lnTo>
                  <a:pt x="92273" y="528059"/>
                </a:lnTo>
                <a:lnTo>
                  <a:pt x="98225" y="524742"/>
                </a:lnTo>
                <a:lnTo>
                  <a:pt x="101201" y="522468"/>
                </a:lnTo>
                <a:lnTo>
                  <a:pt x="107153" y="519942"/>
                </a:lnTo>
                <a:lnTo>
                  <a:pt x="110130" y="519269"/>
                </a:lnTo>
                <a:lnTo>
                  <a:pt x="114098" y="518819"/>
                </a:lnTo>
                <a:lnTo>
                  <a:pt x="118729" y="518520"/>
                </a:lnTo>
                <a:lnTo>
                  <a:pt x="123800" y="518320"/>
                </a:lnTo>
                <a:lnTo>
                  <a:pt x="128173" y="517195"/>
                </a:lnTo>
                <a:lnTo>
                  <a:pt x="132080" y="515453"/>
                </a:lnTo>
                <a:lnTo>
                  <a:pt x="135677" y="513299"/>
                </a:lnTo>
                <a:lnTo>
                  <a:pt x="139068" y="510871"/>
                </a:lnTo>
                <a:lnTo>
                  <a:pt x="145480" y="505527"/>
                </a:lnTo>
                <a:lnTo>
                  <a:pt x="151638" y="499845"/>
                </a:lnTo>
                <a:lnTo>
                  <a:pt x="154669" y="496941"/>
                </a:lnTo>
                <a:lnTo>
                  <a:pt x="157682" y="495005"/>
                </a:lnTo>
                <a:lnTo>
                  <a:pt x="163675" y="492853"/>
                </a:lnTo>
                <a:lnTo>
                  <a:pt x="169646" y="489251"/>
                </a:lnTo>
                <a:lnTo>
                  <a:pt x="175607" y="484343"/>
                </a:lnTo>
                <a:lnTo>
                  <a:pt x="181564" y="478854"/>
                </a:lnTo>
                <a:lnTo>
                  <a:pt x="183549" y="476002"/>
                </a:lnTo>
                <a:lnTo>
                  <a:pt x="187336" y="467246"/>
                </a:lnTo>
                <a:lnTo>
                  <a:pt x="193308" y="458368"/>
                </a:lnTo>
                <a:lnTo>
                  <a:pt x="196511" y="449454"/>
                </a:lnTo>
                <a:lnTo>
                  <a:pt x="202311" y="441521"/>
                </a:lnTo>
                <a:lnTo>
                  <a:pt x="204016" y="439317"/>
                </a:lnTo>
                <a:lnTo>
                  <a:pt x="205110" y="424636"/>
                </a:lnTo>
                <a:lnTo>
                  <a:pt x="205356" y="410129"/>
                </a:lnTo>
                <a:lnTo>
                  <a:pt x="205369" y="401883"/>
                </a:lnTo>
                <a:lnTo>
                  <a:pt x="206364" y="397898"/>
                </a:lnTo>
                <a:lnTo>
                  <a:pt x="210117" y="390825"/>
                </a:lnTo>
                <a:lnTo>
                  <a:pt x="210522" y="388542"/>
                </a:lnTo>
                <a:lnTo>
                  <a:pt x="209800" y="387020"/>
                </a:lnTo>
                <a:lnTo>
                  <a:pt x="208327" y="386005"/>
                </a:lnTo>
                <a:lnTo>
                  <a:pt x="207344" y="384337"/>
                </a:lnTo>
                <a:lnTo>
                  <a:pt x="206253" y="379837"/>
                </a:lnTo>
                <a:lnTo>
                  <a:pt x="203122" y="374530"/>
                </a:lnTo>
                <a:lnTo>
                  <a:pt x="200898" y="371725"/>
                </a:lnTo>
                <a:lnTo>
                  <a:pt x="199415" y="368863"/>
                </a:lnTo>
                <a:lnTo>
                  <a:pt x="196840" y="358920"/>
                </a:lnTo>
                <a:lnTo>
                  <a:pt x="190390" y="350400"/>
                </a:lnTo>
                <a:lnTo>
                  <a:pt x="187378" y="342057"/>
                </a:lnTo>
                <a:lnTo>
                  <a:pt x="183158" y="336241"/>
                </a:lnTo>
                <a:lnTo>
                  <a:pt x="180643" y="334293"/>
                </a:lnTo>
                <a:lnTo>
                  <a:pt x="177974" y="332995"/>
                </a:lnTo>
                <a:lnTo>
                  <a:pt x="172363" y="331552"/>
                </a:lnTo>
                <a:lnTo>
                  <a:pt x="166563" y="330911"/>
                </a:lnTo>
                <a:lnTo>
                  <a:pt x="160677" y="330626"/>
                </a:lnTo>
                <a:lnTo>
                  <a:pt x="157718" y="330550"/>
                </a:lnTo>
                <a:lnTo>
                  <a:pt x="154754" y="329507"/>
                </a:lnTo>
                <a:lnTo>
                  <a:pt x="148814" y="325702"/>
                </a:lnTo>
                <a:lnTo>
                  <a:pt x="142867" y="323350"/>
                </a:lnTo>
                <a:lnTo>
                  <a:pt x="139892" y="322723"/>
                </a:lnTo>
                <a:lnTo>
                  <a:pt x="135924" y="322304"/>
                </a:lnTo>
                <a:lnTo>
                  <a:pt x="131295" y="322026"/>
                </a:lnTo>
                <a:lnTo>
                  <a:pt x="121851" y="321716"/>
                </a:lnTo>
                <a:lnTo>
                  <a:pt x="107704" y="321517"/>
                </a:lnTo>
                <a:lnTo>
                  <a:pt x="78270" y="321469"/>
                </a:lnTo>
                <a:lnTo>
                  <a:pt x="74999" y="322461"/>
                </a:lnTo>
                <a:lnTo>
                  <a:pt x="68719" y="326209"/>
                </a:lnTo>
                <a:lnTo>
                  <a:pt x="62621" y="331182"/>
                </a:lnTo>
                <a:lnTo>
                  <a:pt x="59605" y="333897"/>
                </a:lnTo>
                <a:lnTo>
                  <a:pt x="56603" y="335707"/>
                </a:lnTo>
                <a:lnTo>
                  <a:pt x="50621" y="337718"/>
                </a:lnTo>
                <a:lnTo>
                  <a:pt x="44655" y="341258"/>
                </a:lnTo>
                <a:lnTo>
                  <a:pt x="38697" y="346139"/>
                </a:lnTo>
                <a:lnTo>
                  <a:pt x="32741" y="351615"/>
                </a:lnTo>
                <a:lnTo>
                  <a:pt x="26786" y="35718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SMARTInkAnnotation5"/>
          <p:cNvSpPr/>
          <p:nvPr/>
        </p:nvSpPr>
        <p:spPr>
          <a:xfrm>
            <a:off x="1678781" y="2491393"/>
            <a:ext cx="1005246" cy="660409"/>
          </a:xfrm>
          <a:custGeom>
            <a:avLst/>
            <a:gdLst/>
            <a:ahLst/>
            <a:cxnLst/>
            <a:rect l="0" t="0" r="0" b="0"/>
            <a:pathLst>
              <a:path w="1005246" h="660409">
                <a:moveTo>
                  <a:pt x="0" y="303599"/>
                </a:moveTo>
                <a:lnTo>
                  <a:pt x="8562" y="303599"/>
                </a:lnTo>
                <a:lnTo>
                  <a:pt x="13561" y="298858"/>
                </a:lnTo>
                <a:lnTo>
                  <a:pt x="15986" y="297462"/>
                </a:lnTo>
                <a:lnTo>
                  <a:pt x="21326" y="295910"/>
                </a:lnTo>
                <a:lnTo>
                  <a:pt x="39949" y="294702"/>
                </a:lnTo>
                <a:lnTo>
                  <a:pt x="42507" y="293698"/>
                </a:lnTo>
                <a:lnTo>
                  <a:pt x="50849" y="288538"/>
                </a:lnTo>
                <a:lnTo>
                  <a:pt x="56665" y="286983"/>
                </a:lnTo>
                <a:lnTo>
                  <a:pt x="69475" y="284993"/>
                </a:lnTo>
                <a:lnTo>
                  <a:pt x="87439" y="278720"/>
                </a:lnTo>
                <a:lnTo>
                  <a:pt x="91035" y="278083"/>
                </a:lnTo>
                <a:lnTo>
                  <a:pt x="97676" y="274730"/>
                </a:lnTo>
                <a:lnTo>
                  <a:pt x="100836" y="272446"/>
                </a:lnTo>
                <a:lnTo>
                  <a:pt x="106993" y="269910"/>
                </a:lnTo>
                <a:lnTo>
                  <a:pt x="110024" y="269233"/>
                </a:lnTo>
                <a:lnTo>
                  <a:pt x="116037" y="265836"/>
                </a:lnTo>
                <a:lnTo>
                  <a:pt x="119030" y="263540"/>
                </a:lnTo>
                <a:lnTo>
                  <a:pt x="125001" y="260990"/>
                </a:lnTo>
                <a:lnTo>
                  <a:pt x="127982" y="260310"/>
                </a:lnTo>
                <a:lnTo>
                  <a:pt x="133941" y="256909"/>
                </a:lnTo>
                <a:lnTo>
                  <a:pt x="136919" y="254613"/>
                </a:lnTo>
                <a:lnTo>
                  <a:pt x="142873" y="252062"/>
                </a:lnTo>
                <a:lnTo>
                  <a:pt x="145850" y="251381"/>
                </a:lnTo>
                <a:lnTo>
                  <a:pt x="151804" y="247979"/>
                </a:lnTo>
                <a:lnTo>
                  <a:pt x="163711" y="237711"/>
                </a:lnTo>
                <a:lnTo>
                  <a:pt x="167679" y="235861"/>
                </a:lnTo>
                <a:lnTo>
                  <a:pt x="181754" y="232265"/>
                </a:lnTo>
                <a:lnTo>
                  <a:pt x="189258" y="227908"/>
                </a:lnTo>
                <a:lnTo>
                  <a:pt x="202161" y="218018"/>
                </a:lnTo>
                <a:lnTo>
                  <a:pt x="208250" y="215954"/>
                </a:lnTo>
                <a:lnTo>
                  <a:pt x="211263" y="213419"/>
                </a:lnTo>
                <a:lnTo>
                  <a:pt x="226209" y="194330"/>
                </a:lnTo>
                <a:lnTo>
                  <a:pt x="230181" y="192057"/>
                </a:lnTo>
                <a:lnTo>
                  <a:pt x="239886" y="189532"/>
                </a:lnTo>
                <a:lnTo>
                  <a:pt x="244260" y="186875"/>
                </a:lnTo>
                <a:lnTo>
                  <a:pt x="261569" y="167573"/>
                </a:lnTo>
                <a:lnTo>
                  <a:pt x="264668" y="165289"/>
                </a:lnTo>
                <a:lnTo>
                  <a:pt x="273771" y="161085"/>
                </a:lnTo>
                <a:lnTo>
                  <a:pt x="288717" y="148473"/>
                </a:lnTo>
                <a:lnTo>
                  <a:pt x="306585" y="130928"/>
                </a:lnTo>
                <a:lnTo>
                  <a:pt x="308569" y="127961"/>
                </a:lnTo>
                <a:lnTo>
                  <a:pt x="312355" y="119046"/>
                </a:lnTo>
                <a:lnTo>
                  <a:pt x="321530" y="107328"/>
                </a:lnTo>
                <a:lnTo>
                  <a:pt x="325795" y="102927"/>
                </a:lnTo>
                <a:lnTo>
                  <a:pt x="326337" y="100365"/>
                </a:lnTo>
                <a:lnTo>
                  <a:pt x="325706" y="97664"/>
                </a:lnTo>
                <a:lnTo>
                  <a:pt x="324294" y="94871"/>
                </a:lnTo>
                <a:lnTo>
                  <a:pt x="324344" y="93010"/>
                </a:lnTo>
                <a:lnTo>
                  <a:pt x="325370" y="91768"/>
                </a:lnTo>
                <a:lnTo>
                  <a:pt x="327046" y="90941"/>
                </a:lnTo>
                <a:lnTo>
                  <a:pt x="328163" y="89397"/>
                </a:lnTo>
                <a:lnTo>
                  <a:pt x="329405" y="85036"/>
                </a:lnTo>
                <a:lnTo>
                  <a:pt x="328744" y="82484"/>
                </a:lnTo>
                <a:lnTo>
                  <a:pt x="325363" y="77002"/>
                </a:lnTo>
                <a:lnTo>
                  <a:pt x="325057" y="75144"/>
                </a:lnTo>
                <a:lnTo>
                  <a:pt x="325845" y="73905"/>
                </a:lnTo>
                <a:lnTo>
                  <a:pt x="327363" y="73079"/>
                </a:lnTo>
                <a:lnTo>
                  <a:pt x="328375" y="71536"/>
                </a:lnTo>
                <a:lnTo>
                  <a:pt x="329499" y="67176"/>
                </a:lnTo>
                <a:lnTo>
                  <a:pt x="328806" y="65616"/>
                </a:lnTo>
                <a:lnTo>
                  <a:pt x="327353" y="64576"/>
                </a:lnTo>
                <a:lnTo>
                  <a:pt x="322631" y="62908"/>
                </a:lnTo>
                <a:lnTo>
                  <a:pt x="313882" y="54845"/>
                </a:lnTo>
                <a:lnTo>
                  <a:pt x="313434" y="53427"/>
                </a:lnTo>
                <a:lnTo>
                  <a:pt x="312937" y="49205"/>
                </a:lnTo>
                <a:lnTo>
                  <a:pt x="311812" y="47683"/>
                </a:lnTo>
                <a:lnTo>
                  <a:pt x="310070" y="46668"/>
                </a:lnTo>
                <a:lnTo>
                  <a:pt x="305488" y="45540"/>
                </a:lnTo>
                <a:lnTo>
                  <a:pt x="274953" y="44642"/>
                </a:lnTo>
                <a:lnTo>
                  <a:pt x="255875" y="44638"/>
                </a:lnTo>
                <a:lnTo>
                  <a:pt x="252935" y="45630"/>
                </a:lnTo>
                <a:lnTo>
                  <a:pt x="244056" y="50775"/>
                </a:lnTo>
                <a:lnTo>
                  <a:pt x="238115" y="52326"/>
                </a:lnTo>
                <a:lnTo>
                  <a:pt x="229192" y="53200"/>
                </a:lnTo>
                <a:lnTo>
                  <a:pt x="226217" y="54314"/>
                </a:lnTo>
                <a:lnTo>
                  <a:pt x="220264" y="58199"/>
                </a:lnTo>
                <a:lnTo>
                  <a:pt x="211335" y="65964"/>
                </a:lnTo>
                <a:lnTo>
                  <a:pt x="209351" y="68777"/>
                </a:lnTo>
                <a:lnTo>
                  <a:pt x="207146" y="74549"/>
                </a:lnTo>
                <a:lnTo>
                  <a:pt x="205566" y="76485"/>
                </a:lnTo>
                <a:lnTo>
                  <a:pt x="203520" y="77775"/>
                </a:lnTo>
                <a:lnTo>
                  <a:pt x="201165" y="78635"/>
                </a:lnTo>
                <a:lnTo>
                  <a:pt x="199594" y="80201"/>
                </a:lnTo>
                <a:lnTo>
                  <a:pt x="198547" y="82237"/>
                </a:lnTo>
                <a:lnTo>
                  <a:pt x="197383" y="87145"/>
                </a:lnTo>
                <a:lnTo>
                  <a:pt x="196576" y="101303"/>
                </a:lnTo>
                <a:lnTo>
                  <a:pt x="195542" y="103250"/>
                </a:lnTo>
                <a:lnTo>
                  <a:pt x="193861" y="104548"/>
                </a:lnTo>
                <a:lnTo>
                  <a:pt x="191749" y="105414"/>
                </a:lnTo>
                <a:lnTo>
                  <a:pt x="190340" y="106983"/>
                </a:lnTo>
                <a:lnTo>
                  <a:pt x="189401" y="109022"/>
                </a:lnTo>
                <a:lnTo>
                  <a:pt x="188358" y="114925"/>
                </a:lnTo>
                <a:lnTo>
                  <a:pt x="187688" y="132237"/>
                </a:lnTo>
                <a:lnTo>
                  <a:pt x="187633" y="135780"/>
                </a:lnTo>
                <a:lnTo>
                  <a:pt x="186604" y="139134"/>
                </a:lnTo>
                <a:lnTo>
                  <a:pt x="181408" y="148594"/>
                </a:lnTo>
                <a:lnTo>
                  <a:pt x="178435" y="157681"/>
                </a:lnTo>
                <a:lnTo>
                  <a:pt x="172704" y="166657"/>
                </a:lnTo>
                <a:lnTo>
                  <a:pt x="171015" y="172621"/>
                </a:lnTo>
                <a:lnTo>
                  <a:pt x="169931" y="190671"/>
                </a:lnTo>
                <a:lnTo>
                  <a:pt x="169782" y="198177"/>
                </a:lnTo>
                <a:lnTo>
                  <a:pt x="168751" y="201568"/>
                </a:lnTo>
                <a:lnTo>
                  <a:pt x="163550" y="211080"/>
                </a:lnTo>
                <a:lnTo>
                  <a:pt x="161986" y="217169"/>
                </a:lnTo>
                <a:lnTo>
                  <a:pt x="160981" y="235300"/>
                </a:lnTo>
                <a:lnTo>
                  <a:pt x="160767" y="252626"/>
                </a:lnTo>
                <a:lnTo>
                  <a:pt x="159763" y="255727"/>
                </a:lnTo>
                <a:lnTo>
                  <a:pt x="156003" y="261817"/>
                </a:lnTo>
                <a:lnTo>
                  <a:pt x="153670" y="270477"/>
                </a:lnTo>
                <a:lnTo>
                  <a:pt x="152050" y="290858"/>
                </a:lnTo>
                <a:lnTo>
                  <a:pt x="151914" y="297275"/>
                </a:lnTo>
                <a:lnTo>
                  <a:pt x="152869" y="300375"/>
                </a:lnTo>
                <a:lnTo>
                  <a:pt x="157963" y="309479"/>
                </a:lnTo>
                <a:lnTo>
                  <a:pt x="159502" y="315473"/>
                </a:lnTo>
                <a:lnTo>
                  <a:pt x="160626" y="333361"/>
                </a:lnTo>
                <a:lnTo>
                  <a:pt x="161654" y="336339"/>
                </a:lnTo>
                <a:lnTo>
                  <a:pt x="168413" y="346483"/>
                </a:lnTo>
                <a:lnTo>
                  <a:pt x="174034" y="352465"/>
                </a:lnTo>
                <a:lnTo>
                  <a:pt x="176546" y="354036"/>
                </a:lnTo>
                <a:lnTo>
                  <a:pt x="184822" y="357238"/>
                </a:lnTo>
                <a:lnTo>
                  <a:pt x="193558" y="363038"/>
                </a:lnTo>
                <a:lnTo>
                  <a:pt x="203629" y="365702"/>
                </a:lnTo>
                <a:lnTo>
                  <a:pt x="221933" y="358985"/>
                </a:lnTo>
                <a:lnTo>
                  <a:pt x="234890" y="357534"/>
                </a:lnTo>
                <a:lnTo>
                  <a:pt x="237952" y="356423"/>
                </a:lnTo>
                <a:lnTo>
                  <a:pt x="247003" y="351110"/>
                </a:lnTo>
                <a:lnTo>
                  <a:pt x="255969" y="348104"/>
                </a:lnTo>
                <a:lnTo>
                  <a:pt x="264909" y="342362"/>
                </a:lnTo>
                <a:lnTo>
                  <a:pt x="273842" y="339227"/>
                </a:lnTo>
                <a:lnTo>
                  <a:pt x="282773" y="332456"/>
                </a:lnTo>
                <a:lnTo>
                  <a:pt x="303609" y="312475"/>
                </a:lnTo>
                <a:lnTo>
                  <a:pt x="324445" y="291689"/>
                </a:lnTo>
                <a:lnTo>
                  <a:pt x="339328" y="269741"/>
                </a:lnTo>
                <a:lnTo>
                  <a:pt x="357187" y="250184"/>
                </a:lnTo>
                <a:lnTo>
                  <a:pt x="360164" y="247153"/>
                </a:lnTo>
                <a:lnTo>
                  <a:pt x="362148" y="243148"/>
                </a:lnTo>
                <a:lnTo>
                  <a:pt x="365933" y="229022"/>
                </a:lnTo>
                <a:lnTo>
                  <a:pt x="370335" y="221506"/>
                </a:lnTo>
                <a:lnTo>
                  <a:pt x="384140" y="202891"/>
                </a:lnTo>
                <a:lnTo>
                  <a:pt x="392954" y="189423"/>
                </a:lnTo>
                <a:lnTo>
                  <a:pt x="401850" y="176503"/>
                </a:lnTo>
                <a:lnTo>
                  <a:pt x="410769" y="162753"/>
                </a:lnTo>
                <a:lnTo>
                  <a:pt x="425649" y="145116"/>
                </a:lnTo>
                <a:lnTo>
                  <a:pt x="437554" y="126920"/>
                </a:lnTo>
                <a:lnTo>
                  <a:pt x="440531" y="123305"/>
                </a:lnTo>
                <a:lnTo>
                  <a:pt x="449130" y="116643"/>
                </a:lnTo>
                <a:lnTo>
                  <a:pt x="466079" y="104281"/>
                </a:lnTo>
                <a:lnTo>
                  <a:pt x="479973" y="92285"/>
                </a:lnTo>
                <a:lnTo>
                  <a:pt x="505166" y="75398"/>
                </a:lnTo>
                <a:lnTo>
                  <a:pt x="511591" y="73192"/>
                </a:lnTo>
                <a:lnTo>
                  <a:pt x="523800" y="71775"/>
                </a:lnTo>
                <a:lnTo>
                  <a:pt x="550632" y="71440"/>
                </a:lnTo>
                <a:lnTo>
                  <a:pt x="552627" y="72428"/>
                </a:lnTo>
                <a:lnTo>
                  <a:pt x="565805" y="83857"/>
                </a:lnTo>
                <a:lnTo>
                  <a:pt x="574553" y="92418"/>
                </a:lnTo>
                <a:lnTo>
                  <a:pt x="576511" y="95343"/>
                </a:lnTo>
                <a:lnTo>
                  <a:pt x="580261" y="104200"/>
                </a:lnTo>
                <a:lnTo>
                  <a:pt x="584654" y="110135"/>
                </a:lnTo>
                <a:lnTo>
                  <a:pt x="586222" y="114100"/>
                </a:lnTo>
                <a:lnTo>
                  <a:pt x="588739" y="132074"/>
                </a:lnTo>
                <a:lnTo>
                  <a:pt x="589236" y="150214"/>
                </a:lnTo>
                <a:lnTo>
                  <a:pt x="589348" y="176970"/>
                </a:lnTo>
                <a:lnTo>
                  <a:pt x="586708" y="188119"/>
                </a:lnTo>
                <a:lnTo>
                  <a:pt x="582228" y="198696"/>
                </a:lnTo>
                <a:lnTo>
                  <a:pt x="576929" y="206704"/>
                </a:lnTo>
                <a:lnTo>
                  <a:pt x="573913" y="216217"/>
                </a:lnTo>
                <a:lnTo>
                  <a:pt x="573108" y="221532"/>
                </a:lnTo>
                <a:lnTo>
                  <a:pt x="569569" y="230083"/>
                </a:lnTo>
                <a:lnTo>
                  <a:pt x="563696" y="238183"/>
                </a:lnTo>
                <a:lnTo>
                  <a:pt x="550225" y="253899"/>
                </a:lnTo>
                <a:lnTo>
                  <a:pt x="536282" y="274342"/>
                </a:lnTo>
                <a:lnTo>
                  <a:pt x="521956" y="291367"/>
                </a:lnTo>
                <a:lnTo>
                  <a:pt x="518125" y="300526"/>
                </a:lnTo>
                <a:lnTo>
                  <a:pt x="508444" y="312509"/>
                </a:lnTo>
                <a:lnTo>
                  <a:pt x="492864" y="328623"/>
                </a:lnTo>
                <a:lnTo>
                  <a:pt x="492287" y="330203"/>
                </a:lnTo>
                <a:lnTo>
                  <a:pt x="491645" y="334605"/>
                </a:lnTo>
                <a:lnTo>
                  <a:pt x="490482" y="336176"/>
                </a:lnTo>
                <a:lnTo>
                  <a:pt x="488715" y="337223"/>
                </a:lnTo>
                <a:lnTo>
                  <a:pt x="482584" y="339195"/>
                </a:lnTo>
                <a:lnTo>
                  <a:pt x="482236" y="331618"/>
                </a:lnTo>
                <a:lnTo>
                  <a:pt x="489894" y="322807"/>
                </a:lnTo>
                <a:lnTo>
                  <a:pt x="495506" y="317117"/>
                </a:lnTo>
                <a:lnTo>
                  <a:pt x="497025" y="314596"/>
                </a:lnTo>
                <a:lnTo>
                  <a:pt x="498712" y="309148"/>
                </a:lnTo>
                <a:lnTo>
                  <a:pt x="500154" y="307298"/>
                </a:lnTo>
                <a:lnTo>
                  <a:pt x="502108" y="306065"/>
                </a:lnTo>
                <a:lnTo>
                  <a:pt x="504402" y="305243"/>
                </a:lnTo>
                <a:lnTo>
                  <a:pt x="509598" y="301683"/>
                </a:lnTo>
                <a:lnTo>
                  <a:pt x="521018" y="291314"/>
                </a:lnTo>
                <a:lnTo>
                  <a:pt x="522962" y="288464"/>
                </a:lnTo>
                <a:lnTo>
                  <a:pt x="526691" y="279711"/>
                </a:lnTo>
                <a:lnTo>
                  <a:pt x="531079" y="273800"/>
                </a:lnTo>
                <a:lnTo>
                  <a:pt x="533638" y="271826"/>
                </a:lnTo>
                <a:lnTo>
                  <a:pt x="536337" y="270511"/>
                </a:lnTo>
                <a:lnTo>
                  <a:pt x="539128" y="269634"/>
                </a:lnTo>
                <a:lnTo>
                  <a:pt x="544876" y="266014"/>
                </a:lnTo>
                <a:lnTo>
                  <a:pt x="559615" y="253744"/>
                </a:lnTo>
                <a:lnTo>
                  <a:pt x="587498" y="243171"/>
                </a:lnTo>
                <a:lnTo>
                  <a:pt x="603997" y="241365"/>
                </a:lnTo>
                <a:lnTo>
                  <a:pt x="610086" y="241213"/>
                </a:lnTo>
                <a:lnTo>
                  <a:pt x="613099" y="242164"/>
                </a:lnTo>
                <a:lnTo>
                  <a:pt x="622079" y="247252"/>
                </a:lnTo>
                <a:lnTo>
                  <a:pt x="628045" y="248790"/>
                </a:lnTo>
                <a:lnTo>
                  <a:pt x="636981" y="249656"/>
                </a:lnTo>
                <a:lnTo>
                  <a:pt x="639959" y="250770"/>
                </a:lnTo>
                <a:lnTo>
                  <a:pt x="645913" y="254653"/>
                </a:lnTo>
                <a:lnTo>
                  <a:pt x="666749" y="273930"/>
                </a:lnTo>
                <a:lnTo>
                  <a:pt x="690562" y="297649"/>
                </a:lnTo>
                <a:lnTo>
                  <a:pt x="692546" y="301617"/>
                </a:lnTo>
                <a:lnTo>
                  <a:pt x="696331" y="315689"/>
                </a:lnTo>
                <a:lnTo>
                  <a:pt x="702304" y="326584"/>
                </a:lnTo>
                <a:lnTo>
                  <a:pt x="709772" y="346925"/>
                </a:lnTo>
                <a:lnTo>
                  <a:pt x="712329" y="355266"/>
                </a:lnTo>
                <a:lnTo>
                  <a:pt x="715097" y="372800"/>
                </a:lnTo>
                <a:lnTo>
                  <a:pt x="721389" y="390984"/>
                </a:lnTo>
                <a:lnTo>
                  <a:pt x="722926" y="409165"/>
                </a:lnTo>
                <a:lnTo>
                  <a:pt x="723192" y="426048"/>
                </a:lnTo>
                <a:lnTo>
                  <a:pt x="723271" y="443619"/>
                </a:lnTo>
                <a:lnTo>
                  <a:pt x="720643" y="455457"/>
                </a:lnTo>
                <a:lnTo>
                  <a:pt x="716168" y="466341"/>
                </a:lnTo>
                <a:lnTo>
                  <a:pt x="705211" y="484059"/>
                </a:lnTo>
                <a:lnTo>
                  <a:pt x="696446" y="500605"/>
                </a:lnTo>
                <a:lnTo>
                  <a:pt x="689539" y="512204"/>
                </a:lnTo>
                <a:lnTo>
                  <a:pt x="675487" y="529890"/>
                </a:lnTo>
                <a:lnTo>
                  <a:pt x="664598" y="546706"/>
                </a:lnTo>
                <a:lnTo>
                  <a:pt x="652030" y="564426"/>
                </a:lnTo>
                <a:lnTo>
                  <a:pt x="648999" y="569757"/>
                </a:lnTo>
                <a:lnTo>
                  <a:pt x="640340" y="578326"/>
                </a:lnTo>
                <a:lnTo>
                  <a:pt x="614058" y="598094"/>
                </a:lnTo>
                <a:lnTo>
                  <a:pt x="600315" y="607154"/>
                </a:lnTo>
                <a:lnTo>
                  <a:pt x="587314" y="616121"/>
                </a:lnTo>
                <a:lnTo>
                  <a:pt x="573539" y="625063"/>
                </a:lnTo>
                <a:lnTo>
                  <a:pt x="560528" y="633996"/>
                </a:lnTo>
                <a:lnTo>
                  <a:pt x="550748" y="638957"/>
                </a:lnTo>
                <a:lnTo>
                  <a:pt x="519962" y="649762"/>
                </a:lnTo>
                <a:lnTo>
                  <a:pt x="506418" y="651443"/>
                </a:lnTo>
                <a:lnTo>
                  <a:pt x="503307" y="652573"/>
                </a:lnTo>
                <a:lnTo>
                  <a:pt x="494189" y="657912"/>
                </a:lnTo>
                <a:lnTo>
                  <a:pt x="488191" y="659509"/>
                </a:lnTo>
                <a:lnTo>
                  <a:pt x="474496" y="660408"/>
                </a:lnTo>
                <a:lnTo>
                  <a:pt x="470120" y="659541"/>
                </a:lnTo>
                <a:lnTo>
                  <a:pt x="457546" y="653065"/>
                </a:lnTo>
                <a:lnTo>
                  <a:pt x="453715" y="652394"/>
                </a:lnTo>
                <a:lnTo>
                  <a:pt x="451305" y="652215"/>
                </a:lnTo>
                <a:lnTo>
                  <a:pt x="448706" y="651103"/>
                </a:lnTo>
                <a:lnTo>
                  <a:pt x="439219" y="644199"/>
                </a:lnTo>
                <a:lnTo>
                  <a:pt x="435648" y="643492"/>
                </a:lnTo>
                <a:lnTo>
                  <a:pt x="433307" y="643304"/>
                </a:lnTo>
                <a:lnTo>
                  <a:pt x="431746" y="642186"/>
                </a:lnTo>
                <a:lnTo>
                  <a:pt x="430706" y="640449"/>
                </a:lnTo>
                <a:lnTo>
                  <a:pt x="430012" y="638298"/>
                </a:lnTo>
                <a:lnTo>
                  <a:pt x="430542" y="635872"/>
                </a:lnTo>
                <a:lnTo>
                  <a:pt x="435035" y="627717"/>
                </a:lnTo>
                <a:lnTo>
                  <a:pt x="437223" y="617859"/>
                </a:lnTo>
                <a:lnTo>
                  <a:pt x="437456" y="611907"/>
                </a:lnTo>
                <a:lnTo>
                  <a:pt x="438481" y="610341"/>
                </a:lnTo>
                <a:lnTo>
                  <a:pt x="440156" y="609297"/>
                </a:lnTo>
                <a:lnTo>
                  <a:pt x="442266" y="608600"/>
                </a:lnTo>
                <a:lnTo>
                  <a:pt x="443672" y="607144"/>
                </a:lnTo>
                <a:lnTo>
                  <a:pt x="444609" y="605181"/>
                </a:lnTo>
                <a:lnTo>
                  <a:pt x="445234" y="602880"/>
                </a:lnTo>
                <a:lnTo>
                  <a:pt x="448574" y="597678"/>
                </a:lnTo>
                <a:lnTo>
                  <a:pt x="450854" y="594901"/>
                </a:lnTo>
                <a:lnTo>
                  <a:pt x="452374" y="592058"/>
                </a:lnTo>
                <a:lnTo>
                  <a:pt x="455505" y="583316"/>
                </a:lnTo>
                <a:lnTo>
                  <a:pt x="459754" y="577407"/>
                </a:lnTo>
                <a:lnTo>
                  <a:pt x="462276" y="575434"/>
                </a:lnTo>
                <a:lnTo>
                  <a:pt x="464949" y="574120"/>
                </a:lnTo>
                <a:lnTo>
                  <a:pt x="467724" y="573243"/>
                </a:lnTo>
                <a:lnTo>
                  <a:pt x="469574" y="571666"/>
                </a:lnTo>
                <a:lnTo>
                  <a:pt x="470807" y="569623"/>
                </a:lnTo>
                <a:lnTo>
                  <a:pt x="471629" y="567268"/>
                </a:lnTo>
                <a:lnTo>
                  <a:pt x="475188" y="562007"/>
                </a:lnTo>
                <a:lnTo>
                  <a:pt x="494221" y="541692"/>
                </a:lnTo>
                <a:lnTo>
                  <a:pt x="574476" y="461357"/>
                </a:lnTo>
                <a:lnTo>
                  <a:pt x="589359" y="439406"/>
                </a:lnTo>
                <a:lnTo>
                  <a:pt x="607218" y="419848"/>
                </a:lnTo>
                <a:lnTo>
                  <a:pt x="622101" y="403831"/>
                </a:lnTo>
                <a:lnTo>
                  <a:pt x="634008" y="385832"/>
                </a:lnTo>
                <a:lnTo>
                  <a:pt x="642937" y="372943"/>
                </a:lnTo>
                <a:lnTo>
                  <a:pt x="651867" y="359203"/>
                </a:lnTo>
                <a:lnTo>
                  <a:pt x="666749" y="341569"/>
                </a:lnTo>
                <a:lnTo>
                  <a:pt x="678656" y="323373"/>
                </a:lnTo>
                <a:lnTo>
                  <a:pt x="693538" y="305835"/>
                </a:lnTo>
                <a:lnTo>
                  <a:pt x="705445" y="287651"/>
                </a:lnTo>
                <a:lnTo>
                  <a:pt x="714375" y="274730"/>
                </a:lnTo>
                <a:lnTo>
                  <a:pt x="719335" y="264971"/>
                </a:lnTo>
                <a:lnTo>
                  <a:pt x="723121" y="253899"/>
                </a:lnTo>
                <a:lnTo>
                  <a:pt x="735578" y="233493"/>
                </a:lnTo>
                <a:lnTo>
                  <a:pt x="747189" y="217137"/>
                </a:lnTo>
                <a:lnTo>
                  <a:pt x="759037" y="198472"/>
                </a:lnTo>
                <a:lnTo>
                  <a:pt x="767957" y="185468"/>
                </a:lnTo>
                <a:lnTo>
                  <a:pt x="776883" y="169047"/>
                </a:lnTo>
                <a:lnTo>
                  <a:pt x="785812" y="154260"/>
                </a:lnTo>
                <a:lnTo>
                  <a:pt x="794742" y="140949"/>
                </a:lnTo>
                <a:lnTo>
                  <a:pt x="803671" y="127083"/>
                </a:lnTo>
                <a:lnTo>
                  <a:pt x="815578" y="113509"/>
                </a:lnTo>
                <a:lnTo>
                  <a:pt x="817562" y="109404"/>
                </a:lnTo>
                <a:lnTo>
                  <a:pt x="821347" y="95137"/>
                </a:lnTo>
                <a:lnTo>
                  <a:pt x="825748" y="87587"/>
                </a:lnTo>
                <a:lnTo>
                  <a:pt x="839554" y="68949"/>
                </a:lnTo>
                <a:lnTo>
                  <a:pt x="842475" y="63822"/>
                </a:lnTo>
                <a:lnTo>
                  <a:pt x="845416" y="60403"/>
                </a:lnTo>
                <a:lnTo>
                  <a:pt x="848368" y="58125"/>
                </a:lnTo>
                <a:lnTo>
                  <a:pt x="851329" y="56606"/>
                </a:lnTo>
                <a:lnTo>
                  <a:pt x="853302" y="54601"/>
                </a:lnTo>
                <a:lnTo>
                  <a:pt x="854618" y="52272"/>
                </a:lnTo>
                <a:lnTo>
                  <a:pt x="856080" y="47038"/>
                </a:lnTo>
                <a:lnTo>
                  <a:pt x="856730" y="41405"/>
                </a:lnTo>
                <a:lnTo>
                  <a:pt x="857895" y="39506"/>
                </a:lnTo>
                <a:lnTo>
                  <a:pt x="859664" y="38240"/>
                </a:lnTo>
                <a:lnTo>
                  <a:pt x="865798" y="35856"/>
                </a:lnTo>
                <a:lnTo>
                  <a:pt x="858457" y="35721"/>
                </a:lnTo>
                <a:lnTo>
                  <a:pt x="858055" y="36709"/>
                </a:lnTo>
                <a:lnTo>
                  <a:pt x="857607" y="40452"/>
                </a:lnTo>
                <a:lnTo>
                  <a:pt x="856496" y="42840"/>
                </a:lnTo>
                <a:lnTo>
                  <a:pt x="851183" y="50940"/>
                </a:lnTo>
                <a:lnTo>
                  <a:pt x="842434" y="74618"/>
                </a:lnTo>
                <a:lnTo>
                  <a:pt x="837346" y="91386"/>
                </a:lnTo>
                <a:lnTo>
                  <a:pt x="833521" y="101134"/>
                </a:lnTo>
                <a:lnTo>
                  <a:pt x="831820" y="108773"/>
                </a:lnTo>
                <a:lnTo>
                  <a:pt x="829737" y="128891"/>
                </a:lnTo>
                <a:lnTo>
                  <a:pt x="823445" y="149328"/>
                </a:lnTo>
                <a:lnTo>
                  <a:pt x="821909" y="167953"/>
                </a:lnTo>
                <a:lnTo>
                  <a:pt x="820791" y="172489"/>
                </a:lnTo>
                <a:lnTo>
                  <a:pt x="815468" y="184605"/>
                </a:lnTo>
                <a:lnTo>
                  <a:pt x="813876" y="194819"/>
                </a:lnTo>
                <a:lnTo>
                  <a:pt x="814443" y="199329"/>
                </a:lnTo>
                <a:lnTo>
                  <a:pt x="815813" y="203328"/>
                </a:lnTo>
                <a:lnTo>
                  <a:pt x="817719" y="206986"/>
                </a:lnTo>
                <a:lnTo>
                  <a:pt x="819837" y="216342"/>
                </a:lnTo>
                <a:lnTo>
                  <a:pt x="821196" y="233777"/>
                </a:lnTo>
                <a:lnTo>
                  <a:pt x="822300" y="237207"/>
                </a:lnTo>
                <a:lnTo>
                  <a:pt x="827602" y="246775"/>
                </a:lnTo>
                <a:lnTo>
                  <a:pt x="829190" y="252877"/>
                </a:lnTo>
                <a:lnTo>
                  <a:pt x="830084" y="261892"/>
                </a:lnTo>
                <a:lnTo>
                  <a:pt x="831201" y="264880"/>
                </a:lnTo>
                <a:lnTo>
                  <a:pt x="836523" y="273826"/>
                </a:lnTo>
                <a:lnTo>
                  <a:pt x="838116" y="279783"/>
                </a:lnTo>
                <a:lnTo>
                  <a:pt x="839532" y="281768"/>
                </a:lnTo>
                <a:lnTo>
                  <a:pt x="841470" y="283092"/>
                </a:lnTo>
                <a:lnTo>
                  <a:pt x="843753" y="283974"/>
                </a:lnTo>
                <a:lnTo>
                  <a:pt x="845275" y="285555"/>
                </a:lnTo>
                <a:lnTo>
                  <a:pt x="846290" y="287601"/>
                </a:lnTo>
                <a:lnTo>
                  <a:pt x="846967" y="289957"/>
                </a:lnTo>
                <a:lnTo>
                  <a:pt x="848410" y="291528"/>
                </a:lnTo>
                <a:lnTo>
                  <a:pt x="850364" y="292575"/>
                </a:lnTo>
                <a:lnTo>
                  <a:pt x="852659" y="293273"/>
                </a:lnTo>
                <a:lnTo>
                  <a:pt x="855182" y="292746"/>
                </a:lnTo>
                <a:lnTo>
                  <a:pt x="860630" y="289515"/>
                </a:lnTo>
                <a:lnTo>
                  <a:pt x="869005" y="287417"/>
                </a:lnTo>
                <a:lnTo>
                  <a:pt x="890180" y="284968"/>
                </a:lnTo>
                <a:lnTo>
                  <a:pt x="900328" y="281097"/>
                </a:lnTo>
                <a:lnTo>
                  <a:pt x="908807" y="276069"/>
                </a:lnTo>
                <a:lnTo>
                  <a:pt x="912457" y="273339"/>
                </a:lnTo>
                <a:lnTo>
                  <a:pt x="919158" y="270306"/>
                </a:lnTo>
                <a:lnTo>
                  <a:pt x="922335" y="269497"/>
                </a:lnTo>
                <a:lnTo>
                  <a:pt x="928510" y="265953"/>
                </a:lnTo>
                <a:lnTo>
                  <a:pt x="940210" y="258379"/>
                </a:lnTo>
                <a:lnTo>
                  <a:pt x="945299" y="255593"/>
                </a:lnTo>
                <a:lnTo>
                  <a:pt x="948691" y="252743"/>
                </a:lnTo>
                <a:lnTo>
                  <a:pt x="950953" y="249852"/>
                </a:lnTo>
                <a:lnTo>
                  <a:pt x="954458" y="243992"/>
                </a:lnTo>
                <a:lnTo>
                  <a:pt x="970531" y="226202"/>
                </a:lnTo>
                <a:lnTo>
                  <a:pt x="979340" y="216284"/>
                </a:lnTo>
                <a:lnTo>
                  <a:pt x="987241" y="202211"/>
                </a:lnTo>
                <a:lnTo>
                  <a:pt x="991015" y="191317"/>
                </a:lnTo>
                <a:lnTo>
                  <a:pt x="996984" y="181805"/>
                </a:lnTo>
                <a:lnTo>
                  <a:pt x="998729" y="175715"/>
                </a:lnTo>
                <a:lnTo>
                  <a:pt x="999940" y="158092"/>
                </a:lnTo>
                <a:lnTo>
                  <a:pt x="1000002" y="153016"/>
                </a:lnTo>
                <a:lnTo>
                  <a:pt x="1001035" y="148640"/>
                </a:lnTo>
                <a:lnTo>
                  <a:pt x="1004828" y="141132"/>
                </a:lnTo>
                <a:lnTo>
                  <a:pt x="1005245" y="137740"/>
                </a:lnTo>
                <a:lnTo>
                  <a:pt x="1004530" y="134487"/>
                </a:lnTo>
                <a:lnTo>
                  <a:pt x="1003062" y="131327"/>
                </a:lnTo>
                <a:lnTo>
                  <a:pt x="1001430" y="122523"/>
                </a:lnTo>
                <a:lnTo>
                  <a:pt x="1000296" y="102042"/>
                </a:lnTo>
                <a:lnTo>
                  <a:pt x="1000139" y="83407"/>
                </a:lnTo>
                <a:lnTo>
                  <a:pt x="1000131" y="77413"/>
                </a:lnTo>
                <a:lnTo>
                  <a:pt x="999137" y="74425"/>
                </a:lnTo>
                <a:lnTo>
                  <a:pt x="993989" y="65480"/>
                </a:lnTo>
                <a:lnTo>
                  <a:pt x="991030" y="56546"/>
                </a:lnTo>
                <a:lnTo>
                  <a:pt x="985303" y="47615"/>
                </a:lnTo>
                <a:lnTo>
                  <a:pt x="982173" y="38685"/>
                </a:lnTo>
                <a:lnTo>
                  <a:pt x="977925" y="32731"/>
                </a:lnTo>
                <a:lnTo>
                  <a:pt x="975403" y="30747"/>
                </a:lnTo>
                <a:lnTo>
                  <a:pt x="972729" y="29424"/>
                </a:lnTo>
                <a:lnTo>
                  <a:pt x="969955" y="28542"/>
                </a:lnTo>
                <a:lnTo>
                  <a:pt x="964226" y="24916"/>
                </a:lnTo>
                <a:lnTo>
                  <a:pt x="942325" y="4669"/>
                </a:lnTo>
                <a:lnTo>
                  <a:pt x="939764" y="3109"/>
                </a:lnTo>
                <a:lnTo>
                  <a:pt x="934271" y="1376"/>
                </a:lnTo>
                <a:lnTo>
                  <a:pt x="916748" y="111"/>
                </a:lnTo>
                <a:lnTo>
                  <a:pt x="891230" y="0"/>
                </a:lnTo>
                <a:lnTo>
                  <a:pt x="887841" y="988"/>
                </a:lnTo>
                <a:lnTo>
                  <a:pt x="878330" y="6128"/>
                </a:lnTo>
                <a:lnTo>
                  <a:pt x="869228" y="9084"/>
                </a:lnTo>
                <a:lnTo>
                  <a:pt x="860247" y="15803"/>
                </a:lnTo>
                <a:lnTo>
                  <a:pt x="854282" y="21239"/>
                </a:lnTo>
                <a:lnTo>
                  <a:pt x="851302" y="23086"/>
                </a:lnTo>
                <a:lnTo>
                  <a:pt x="839390" y="26778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SMARTInkAnnotation6"/>
          <p:cNvSpPr/>
          <p:nvPr/>
        </p:nvSpPr>
        <p:spPr>
          <a:xfrm>
            <a:off x="2553893" y="2473632"/>
            <a:ext cx="687584" cy="714267"/>
          </a:xfrm>
          <a:custGeom>
            <a:avLst/>
            <a:gdLst/>
            <a:ahLst/>
            <a:cxnLst/>
            <a:rect l="0" t="0" r="0" b="0"/>
            <a:pathLst>
              <a:path w="687584" h="714267">
                <a:moveTo>
                  <a:pt x="142872" y="124907"/>
                </a:moveTo>
                <a:lnTo>
                  <a:pt x="142872" y="172642"/>
                </a:lnTo>
                <a:lnTo>
                  <a:pt x="143864" y="174589"/>
                </a:lnTo>
                <a:lnTo>
                  <a:pt x="145518" y="175888"/>
                </a:lnTo>
                <a:lnTo>
                  <a:pt x="147613" y="176753"/>
                </a:lnTo>
                <a:lnTo>
                  <a:pt x="149009" y="178322"/>
                </a:lnTo>
                <a:lnTo>
                  <a:pt x="149940" y="180361"/>
                </a:lnTo>
                <a:lnTo>
                  <a:pt x="150974" y="185271"/>
                </a:lnTo>
                <a:lnTo>
                  <a:pt x="151753" y="205323"/>
                </a:lnTo>
                <a:lnTo>
                  <a:pt x="151770" y="208283"/>
                </a:lnTo>
                <a:lnTo>
                  <a:pt x="150788" y="211249"/>
                </a:lnTo>
                <a:lnTo>
                  <a:pt x="145659" y="220163"/>
                </a:lnTo>
                <a:lnTo>
                  <a:pt x="143239" y="230300"/>
                </a:lnTo>
                <a:lnTo>
                  <a:pt x="142981" y="236281"/>
                </a:lnTo>
                <a:lnTo>
                  <a:pt x="143937" y="238844"/>
                </a:lnTo>
                <a:lnTo>
                  <a:pt x="149030" y="247191"/>
                </a:lnTo>
                <a:lnTo>
                  <a:pt x="150570" y="253008"/>
                </a:lnTo>
                <a:lnTo>
                  <a:pt x="151730" y="273741"/>
                </a:lnTo>
                <a:lnTo>
                  <a:pt x="151802" y="360055"/>
                </a:lnTo>
                <a:lnTo>
                  <a:pt x="152794" y="363032"/>
                </a:lnTo>
                <a:lnTo>
                  <a:pt x="156542" y="368985"/>
                </a:lnTo>
                <a:lnTo>
                  <a:pt x="156946" y="371961"/>
                </a:lnTo>
                <a:lnTo>
                  <a:pt x="156224" y="374938"/>
                </a:lnTo>
                <a:lnTo>
                  <a:pt x="153767" y="380891"/>
                </a:lnTo>
                <a:lnTo>
                  <a:pt x="152384" y="389821"/>
                </a:lnTo>
                <a:lnTo>
                  <a:pt x="151878" y="409444"/>
                </a:lnTo>
                <a:lnTo>
                  <a:pt x="151825" y="421322"/>
                </a:lnTo>
                <a:lnTo>
                  <a:pt x="150825" y="424712"/>
                </a:lnTo>
                <a:lnTo>
                  <a:pt x="147068" y="431124"/>
                </a:lnTo>
                <a:lnTo>
                  <a:pt x="146662" y="434224"/>
                </a:lnTo>
                <a:lnTo>
                  <a:pt x="147383" y="437282"/>
                </a:lnTo>
                <a:lnTo>
                  <a:pt x="148856" y="440313"/>
                </a:lnTo>
                <a:lnTo>
                  <a:pt x="150493" y="448973"/>
                </a:lnTo>
                <a:lnTo>
                  <a:pt x="151630" y="469354"/>
                </a:lnTo>
                <a:lnTo>
                  <a:pt x="151779" y="489701"/>
                </a:lnTo>
                <a:lnTo>
                  <a:pt x="151800" y="511482"/>
                </a:lnTo>
                <a:lnTo>
                  <a:pt x="149155" y="520291"/>
                </a:lnTo>
                <a:lnTo>
                  <a:pt x="145665" y="529828"/>
                </a:lnTo>
                <a:lnTo>
                  <a:pt x="143700" y="540776"/>
                </a:lnTo>
                <a:lnTo>
                  <a:pt x="142981" y="561137"/>
                </a:lnTo>
                <a:lnTo>
                  <a:pt x="142875" y="596856"/>
                </a:lnTo>
                <a:lnTo>
                  <a:pt x="141882" y="601266"/>
                </a:lnTo>
                <a:lnTo>
                  <a:pt x="135805" y="615473"/>
                </a:lnTo>
                <a:lnTo>
                  <a:pt x="135184" y="618638"/>
                </a:lnTo>
                <a:lnTo>
                  <a:pt x="131849" y="624801"/>
                </a:lnTo>
                <a:lnTo>
                  <a:pt x="129570" y="627834"/>
                </a:lnTo>
                <a:lnTo>
                  <a:pt x="128051" y="631840"/>
                </a:lnTo>
                <a:lnTo>
                  <a:pt x="124921" y="645967"/>
                </a:lnTo>
                <a:lnTo>
                  <a:pt x="120673" y="653484"/>
                </a:lnTo>
                <a:lnTo>
                  <a:pt x="102113" y="675497"/>
                </a:lnTo>
                <a:lnTo>
                  <a:pt x="99952" y="681491"/>
                </a:lnTo>
                <a:lnTo>
                  <a:pt x="98736" y="690444"/>
                </a:lnTo>
                <a:lnTo>
                  <a:pt x="97573" y="693424"/>
                </a:lnTo>
                <a:lnTo>
                  <a:pt x="90580" y="703571"/>
                </a:lnTo>
                <a:lnTo>
                  <a:pt x="81718" y="712870"/>
                </a:lnTo>
                <a:lnTo>
                  <a:pt x="80275" y="713335"/>
                </a:lnTo>
                <a:lnTo>
                  <a:pt x="69393" y="714211"/>
                </a:lnTo>
                <a:lnTo>
                  <a:pt x="46031" y="714266"/>
                </a:lnTo>
                <a:lnTo>
                  <a:pt x="37790" y="708129"/>
                </a:lnTo>
                <a:lnTo>
                  <a:pt x="32338" y="706577"/>
                </a:lnTo>
                <a:lnTo>
                  <a:pt x="30488" y="705172"/>
                </a:lnTo>
                <a:lnTo>
                  <a:pt x="29254" y="703242"/>
                </a:lnTo>
                <a:lnTo>
                  <a:pt x="28431" y="700963"/>
                </a:lnTo>
                <a:lnTo>
                  <a:pt x="24872" y="695786"/>
                </a:lnTo>
                <a:lnTo>
                  <a:pt x="22533" y="693016"/>
                </a:lnTo>
                <a:lnTo>
                  <a:pt x="19982" y="691170"/>
                </a:lnTo>
                <a:lnTo>
                  <a:pt x="14501" y="689118"/>
                </a:lnTo>
                <a:lnTo>
                  <a:pt x="12643" y="687579"/>
                </a:lnTo>
                <a:lnTo>
                  <a:pt x="11404" y="685561"/>
                </a:lnTo>
                <a:lnTo>
                  <a:pt x="10579" y="683223"/>
                </a:lnTo>
                <a:lnTo>
                  <a:pt x="7015" y="677979"/>
                </a:lnTo>
                <a:lnTo>
                  <a:pt x="4676" y="675192"/>
                </a:lnTo>
                <a:lnTo>
                  <a:pt x="3117" y="672342"/>
                </a:lnTo>
                <a:lnTo>
                  <a:pt x="1383" y="666529"/>
                </a:lnTo>
                <a:lnTo>
                  <a:pt x="33" y="644589"/>
                </a:lnTo>
                <a:lnTo>
                  <a:pt x="0" y="630554"/>
                </a:lnTo>
                <a:lnTo>
                  <a:pt x="991" y="627700"/>
                </a:lnTo>
                <a:lnTo>
                  <a:pt x="6135" y="618943"/>
                </a:lnTo>
                <a:lnTo>
                  <a:pt x="9092" y="610065"/>
                </a:lnTo>
                <a:lnTo>
                  <a:pt x="14819" y="601150"/>
                </a:lnTo>
                <a:lnTo>
                  <a:pt x="16506" y="595201"/>
                </a:lnTo>
                <a:lnTo>
                  <a:pt x="17457" y="586273"/>
                </a:lnTo>
                <a:lnTo>
                  <a:pt x="18582" y="583297"/>
                </a:lnTo>
                <a:lnTo>
                  <a:pt x="22479" y="577344"/>
                </a:lnTo>
                <a:lnTo>
                  <a:pt x="32072" y="565438"/>
                </a:lnTo>
                <a:lnTo>
                  <a:pt x="35628" y="556508"/>
                </a:lnTo>
                <a:lnTo>
                  <a:pt x="41533" y="547579"/>
                </a:lnTo>
                <a:lnTo>
                  <a:pt x="44715" y="538649"/>
                </a:lnTo>
                <a:lnTo>
                  <a:pt x="50509" y="529719"/>
                </a:lnTo>
                <a:lnTo>
                  <a:pt x="52213" y="523766"/>
                </a:lnTo>
                <a:lnTo>
                  <a:pt x="53172" y="514836"/>
                </a:lnTo>
                <a:lnTo>
                  <a:pt x="54298" y="511860"/>
                </a:lnTo>
                <a:lnTo>
                  <a:pt x="58196" y="505907"/>
                </a:lnTo>
                <a:lnTo>
                  <a:pt x="67791" y="494001"/>
                </a:lnTo>
                <a:lnTo>
                  <a:pt x="69815" y="488047"/>
                </a:lnTo>
                <a:lnTo>
                  <a:pt x="70955" y="479118"/>
                </a:lnTo>
                <a:lnTo>
                  <a:pt x="72107" y="476141"/>
                </a:lnTo>
                <a:lnTo>
                  <a:pt x="76033" y="470188"/>
                </a:lnTo>
                <a:lnTo>
                  <a:pt x="95342" y="449352"/>
                </a:lnTo>
                <a:lnTo>
                  <a:pt x="113115" y="430500"/>
                </a:lnTo>
                <a:lnTo>
                  <a:pt x="127990" y="408921"/>
                </a:lnTo>
                <a:lnTo>
                  <a:pt x="139896" y="395027"/>
                </a:lnTo>
                <a:lnTo>
                  <a:pt x="154778" y="373235"/>
                </a:lnTo>
                <a:lnTo>
                  <a:pt x="166685" y="359314"/>
                </a:lnTo>
                <a:lnTo>
                  <a:pt x="181567" y="337517"/>
                </a:lnTo>
                <a:lnTo>
                  <a:pt x="190167" y="330856"/>
                </a:lnTo>
                <a:lnTo>
                  <a:pt x="195238" y="327690"/>
                </a:lnTo>
                <a:lnTo>
                  <a:pt x="203518" y="318882"/>
                </a:lnTo>
                <a:lnTo>
                  <a:pt x="220018" y="298397"/>
                </a:lnTo>
                <a:lnTo>
                  <a:pt x="239854" y="278036"/>
                </a:lnTo>
                <a:lnTo>
                  <a:pt x="255148" y="256541"/>
                </a:lnTo>
                <a:lnTo>
                  <a:pt x="267723" y="239066"/>
                </a:lnTo>
                <a:lnTo>
                  <a:pt x="276769" y="225208"/>
                </a:lnTo>
                <a:lnTo>
                  <a:pt x="285733" y="212173"/>
                </a:lnTo>
                <a:lnTo>
                  <a:pt x="297650" y="189990"/>
                </a:lnTo>
                <a:lnTo>
                  <a:pt x="306251" y="180952"/>
                </a:lnTo>
                <a:lnTo>
                  <a:pt x="311323" y="177153"/>
                </a:lnTo>
                <a:lnTo>
                  <a:pt x="319603" y="167640"/>
                </a:lnTo>
                <a:lnTo>
                  <a:pt x="336103" y="145674"/>
                </a:lnTo>
                <a:lnTo>
                  <a:pt x="348206" y="126951"/>
                </a:lnTo>
                <a:lnTo>
                  <a:pt x="351199" y="123293"/>
                </a:lnTo>
                <a:lnTo>
                  <a:pt x="354524" y="116583"/>
                </a:lnTo>
                <a:lnTo>
                  <a:pt x="355411" y="113404"/>
                </a:lnTo>
                <a:lnTo>
                  <a:pt x="359042" y="107227"/>
                </a:lnTo>
                <a:lnTo>
                  <a:pt x="361399" y="104190"/>
                </a:lnTo>
                <a:lnTo>
                  <a:pt x="364019" y="98171"/>
                </a:lnTo>
                <a:lnTo>
                  <a:pt x="364717" y="95177"/>
                </a:lnTo>
                <a:lnTo>
                  <a:pt x="368140" y="89204"/>
                </a:lnTo>
                <a:lnTo>
                  <a:pt x="373680" y="82025"/>
                </a:lnTo>
                <a:lnTo>
                  <a:pt x="374438" y="78397"/>
                </a:lnTo>
                <a:lnTo>
                  <a:pt x="374640" y="76041"/>
                </a:lnTo>
                <a:lnTo>
                  <a:pt x="375766" y="74470"/>
                </a:lnTo>
                <a:lnTo>
                  <a:pt x="377510" y="73423"/>
                </a:lnTo>
                <a:lnTo>
                  <a:pt x="383861" y="71365"/>
                </a:lnTo>
                <a:lnTo>
                  <a:pt x="379200" y="76080"/>
                </a:lnTo>
                <a:lnTo>
                  <a:pt x="377815" y="78465"/>
                </a:lnTo>
                <a:lnTo>
                  <a:pt x="376276" y="83760"/>
                </a:lnTo>
                <a:lnTo>
                  <a:pt x="375409" y="92320"/>
                </a:lnTo>
                <a:lnTo>
                  <a:pt x="374295" y="94253"/>
                </a:lnTo>
                <a:lnTo>
                  <a:pt x="372560" y="95541"/>
                </a:lnTo>
                <a:lnTo>
                  <a:pt x="370412" y="96400"/>
                </a:lnTo>
                <a:lnTo>
                  <a:pt x="368979" y="97965"/>
                </a:lnTo>
                <a:lnTo>
                  <a:pt x="368024" y="100000"/>
                </a:lnTo>
                <a:lnTo>
                  <a:pt x="367388" y="102349"/>
                </a:lnTo>
                <a:lnTo>
                  <a:pt x="364034" y="107605"/>
                </a:lnTo>
                <a:lnTo>
                  <a:pt x="361751" y="110396"/>
                </a:lnTo>
                <a:lnTo>
                  <a:pt x="360229" y="114240"/>
                </a:lnTo>
                <a:lnTo>
                  <a:pt x="357786" y="132023"/>
                </a:lnTo>
                <a:lnTo>
                  <a:pt x="357585" y="135604"/>
                </a:lnTo>
                <a:lnTo>
                  <a:pt x="351127" y="154617"/>
                </a:lnTo>
                <a:lnTo>
                  <a:pt x="346176" y="171602"/>
                </a:lnTo>
                <a:lnTo>
                  <a:pt x="342370" y="181379"/>
                </a:lnTo>
                <a:lnTo>
                  <a:pt x="337281" y="198386"/>
                </a:lnTo>
                <a:lnTo>
                  <a:pt x="333456" y="209158"/>
                </a:lnTo>
                <a:lnTo>
                  <a:pt x="331000" y="229596"/>
                </a:lnTo>
                <a:lnTo>
                  <a:pt x="330798" y="233395"/>
                </a:lnTo>
                <a:lnTo>
                  <a:pt x="323381" y="256773"/>
                </a:lnTo>
                <a:lnTo>
                  <a:pt x="321844" y="270347"/>
                </a:lnTo>
                <a:lnTo>
                  <a:pt x="324280" y="279174"/>
                </a:lnTo>
                <a:lnTo>
                  <a:pt x="327678" y="288720"/>
                </a:lnTo>
                <a:lnTo>
                  <a:pt x="329187" y="296270"/>
                </a:lnTo>
                <a:lnTo>
                  <a:pt x="330582" y="298680"/>
                </a:lnTo>
                <a:lnTo>
                  <a:pt x="332505" y="300287"/>
                </a:lnTo>
                <a:lnTo>
                  <a:pt x="334778" y="301358"/>
                </a:lnTo>
                <a:lnTo>
                  <a:pt x="345556" y="310206"/>
                </a:lnTo>
                <a:lnTo>
                  <a:pt x="351355" y="315741"/>
                </a:lnTo>
                <a:lnTo>
                  <a:pt x="354290" y="317614"/>
                </a:lnTo>
                <a:lnTo>
                  <a:pt x="363162" y="321242"/>
                </a:lnTo>
                <a:lnTo>
                  <a:pt x="373283" y="328902"/>
                </a:lnTo>
                <a:lnTo>
                  <a:pt x="376907" y="329673"/>
                </a:lnTo>
                <a:lnTo>
                  <a:pt x="379263" y="329878"/>
                </a:lnTo>
                <a:lnTo>
                  <a:pt x="381825" y="329023"/>
                </a:lnTo>
                <a:lnTo>
                  <a:pt x="390172" y="324071"/>
                </a:lnTo>
                <a:lnTo>
                  <a:pt x="409583" y="316976"/>
                </a:lnTo>
                <a:lnTo>
                  <a:pt x="417845" y="314451"/>
                </a:lnTo>
                <a:lnTo>
                  <a:pt x="421437" y="313777"/>
                </a:lnTo>
                <a:lnTo>
                  <a:pt x="428074" y="310383"/>
                </a:lnTo>
                <a:lnTo>
                  <a:pt x="445161" y="300119"/>
                </a:lnTo>
                <a:lnTo>
                  <a:pt x="460515" y="288538"/>
                </a:lnTo>
                <a:lnTo>
                  <a:pt x="471035" y="279664"/>
                </a:lnTo>
                <a:lnTo>
                  <a:pt x="480876" y="273724"/>
                </a:lnTo>
                <a:lnTo>
                  <a:pt x="484294" y="269759"/>
                </a:lnTo>
                <a:lnTo>
                  <a:pt x="486572" y="265131"/>
                </a:lnTo>
                <a:lnTo>
                  <a:pt x="490096" y="255689"/>
                </a:lnTo>
                <a:lnTo>
                  <a:pt x="497659" y="244796"/>
                </a:lnTo>
                <a:lnTo>
                  <a:pt x="506183" y="234292"/>
                </a:lnTo>
                <a:lnTo>
                  <a:pt x="520918" y="212500"/>
                </a:lnTo>
                <a:lnTo>
                  <a:pt x="532806" y="193435"/>
                </a:lnTo>
                <a:lnTo>
                  <a:pt x="540740" y="182363"/>
                </a:lnTo>
                <a:lnTo>
                  <a:pt x="548926" y="161957"/>
                </a:lnTo>
                <a:lnTo>
                  <a:pt x="551544" y="153610"/>
                </a:lnTo>
                <a:lnTo>
                  <a:pt x="553017" y="140687"/>
                </a:lnTo>
                <a:lnTo>
                  <a:pt x="553556" y="119856"/>
                </a:lnTo>
                <a:lnTo>
                  <a:pt x="553627" y="104189"/>
                </a:lnTo>
                <a:lnTo>
                  <a:pt x="550987" y="95524"/>
                </a:lnTo>
                <a:lnTo>
                  <a:pt x="547499" y="86051"/>
                </a:lnTo>
                <a:lnTo>
                  <a:pt x="545535" y="75140"/>
                </a:lnTo>
                <a:lnTo>
                  <a:pt x="545076" y="68723"/>
                </a:lnTo>
                <a:lnTo>
                  <a:pt x="543961" y="66615"/>
                </a:lnTo>
                <a:lnTo>
                  <a:pt x="542226" y="65209"/>
                </a:lnTo>
                <a:lnTo>
                  <a:pt x="540077" y="64273"/>
                </a:lnTo>
                <a:lnTo>
                  <a:pt x="538644" y="62656"/>
                </a:lnTo>
                <a:lnTo>
                  <a:pt x="537689" y="60586"/>
                </a:lnTo>
                <a:lnTo>
                  <a:pt x="536627" y="55640"/>
                </a:lnTo>
                <a:lnTo>
                  <a:pt x="536156" y="50134"/>
                </a:lnTo>
                <a:lnTo>
                  <a:pt x="535038" y="47277"/>
                </a:lnTo>
                <a:lnTo>
                  <a:pt x="529716" y="38515"/>
                </a:lnTo>
                <a:lnTo>
                  <a:pt x="526706" y="29636"/>
                </a:lnTo>
                <a:lnTo>
                  <a:pt x="522486" y="23694"/>
                </a:lnTo>
                <a:lnTo>
                  <a:pt x="519971" y="21713"/>
                </a:lnTo>
                <a:lnTo>
                  <a:pt x="517303" y="20392"/>
                </a:lnTo>
                <a:lnTo>
                  <a:pt x="514531" y="19511"/>
                </a:lnTo>
                <a:lnTo>
                  <a:pt x="512684" y="17932"/>
                </a:lnTo>
                <a:lnTo>
                  <a:pt x="511453" y="15887"/>
                </a:lnTo>
                <a:lnTo>
                  <a:pt x="510631" y="13532"/>
                </a:lnTo>
                <a:lnTo>
                  <a:pt x="509092" y="11961"/>
                </a:lnTo>
                <a:lnTo>
                  <a:pt x="507073" y="10914"/>
                </a:lnTo>
                <a:lnTo>
                  <a:pt x="502184" y="9751"/>
                </a:lnTo>
                <a:lnTo>
                  <a:pt x="486879" y="8857"/>
                </a:lnTo>
                <a:lnTo>
                  <a:pt x="484327" y="7852"/>
                </a:lnTo>
                <a:lnTo>
                  <a:pt x="475995" y="2691"/>
                </a:lnTo>
                <a:lnTo>
                  <a:pt x="470182" y="1135"/>
                </a:lnTo>
                <a:lnTo>
                  <a:pt x="452425" y="0"/>
                </a:lnTo>
                <a:lnTo>
                  <a:pt x="449452" y="956"/>
                </a:lnTo>
                <a:lnTo>
                  <a:pt x="440527" y="6049"/>
                </a:lnTo>
                <a:lnTo>
                  <a:pt x="434574" y="7589"/>
                </a:lnTo>
                <a:lnTo>
                  <a:pt x="425646" y="8456"/>
                </a:lnTo>
                <a:lnTo>
                  <a:pt x="422669" y="9569"/>
                </a:lnTo>
                <a:lnTo>
                  <a:pt x="413739" y="14885"/>
                </a:lnTo>
                <a:lnTo>
                  <a:pt x="407786" y="16477"/>
                </a:lnTo>
                <a:lnTo>
                  <a:pt x="398857" y="17373"/>
                </a:lnTo>
                <a:lnTo>
                  <a:pt x="395880" y="18491"/>
                </a:lnTo>
                <a:lnTo>
                  <a:pt x="386950" y="23813"/>
                </a:lnTo>
                <a:lnTo>
                  <a:pt x="380997" y="25406"/>
                </a:lnTo>
                <a:lnTo>
                  <a:pt x="379013" y="26822"/>
                </a:lnTo>
                <a:lnTo>
                  <a:pt x="377690" y="28760"/>
                </a:lnTo>
                <a:lnTo>
                  <a:pt x="376808" y="31043"/>
                </a:lnTo>
                <a:lnTo>
                  <a:pt x="367510" y="42897"/>
                </a:lnTo>
                <a:lnTo>
                  <a:pt x="361788" y="48793"/>
                </a:lnTo>
                <a:lnTo>
                  <a:pt x="360253" y="51344"/>
                </a:lnTo>
                <a:lnTo>
                  <a:pt x="357102" y="59674"/>
                </a:lnTo>
                <a:lnTo>
                  <a:pt x="351317" y="68427"/>
                </a:lnTo>
                <a:lnTo>
                  <a:pt x="349616" y="74338"/>
                </a:lnTo>
                <a:lnTo>
                  <a:pt x="348658" y="83245"/>
                </a:lnTo>
                <a:lnTo>
                  <a:pt x="347532" y="86218"/>
                </a:lnTo>
                <a:lnTo>
                  <a:pt x="342198" y="95143"/>
                </a:lnTo>
                <a:lnTo>
                  <a:pt x="339184" y="104071"/>
                </a:lnTo>
                <a:lnTo>
                  <a:pt x="333441" y="113001"/>
                </a:lnTo>
                <a:lnTo>
                  <a:pt x="331749" y="118954"/>
                </a:lnTo>
                <a:lnTo>
                  <a:pt x="330796" y="127883"/>
                </a:lnTo>
                <a:lnTo>
                  <a:pt x="329671" y="130860"/>
                </a:lnTo>
                <a:lnTo>
                  <a:pt x="325774" y="136813"/>
                </a:lnTo>
                <a:lnTo>
                  <a:pt x="318002" y="145743"/>
                </a:lnTo>
                <a:lnTo>
                  <a:pt x="316180" y="149711"/>
                </a:lnTo>
                <a:lnTo>
                  <a:pt x="313016" y="166550"/>
                </a:lnTo>
                <a:lnTo>
                  <a:pt x="312555" y="187529"/>
                </a:lnTo>
                <a:lnTo>
                  <a:pt x="312536" y="236283"/>
                </a:lnTo>
                <a:lnTo>
                  <a:pt x="313528" y="238845"/>
                </a:lnTo>
                <a:lnTo>
                  <a:pt x="318673" y="247191"/>
                </a:lnTo>
                <a:lnTo>
                  <a:pt x="320224" y="253008"/>
                </a:lnTo>
                <a:lnTo>
                  <a:pt x="321357" y="266027"/>
                </a:lnTo>
                <a:lnTo>
                  <a:pt x="324064" y="269648"/>
                </a:lnTo>
                <a:lnTo>
                  <a:pt x="326174" y="272002"/>
                </a:lnTo>
                <a:lnTo>
                  <a:pt x="327581" y="274564"/>
                </a:lnTo>
                <a:lnTo>
                  <a:pt x="330025" y="283986"/>
                </a:lnTo>
                <a:lnTo>
                  <a:pt x="338052" y="293184"/>
                </a:lnTo>
                <a:lnTo>
                  <a:pt x="338759" y="296600"/>
                </a:lnTo>
                <a:lnTo>
                  <a:pt x="338948" y="298900"/>
                </a:lnTo>
                <a:lnTo>
                  <a:pt x="340066" y="300434"/>
                </a:lnTo>
                <a:lnTo>
                  <a:pt x="341803" y="301456"/>
                </a:lnTo>
                <a:lnTo>
                  <a:pt x="346380" y="302592"/>
                </a:lnTo>
                <a:lnTo>
                  <a:pt x="360306" y="303381"/>
                </a:lnTo>
                <a:lnTo>
                  <a:pt x="363234" y="302428"/>
                </a:lnTo>
                <a:lnTo>
                  <a:pt x="372096" y="297340"/>
                </a:lnTo>
                <a:lnTo>
                  <a:pt x="378033" y="295801"/>
                </a:lnTo>
                <a:lnTo>
                  <a:pt x="386954" y="294935"/>
                </a:lnTo>
                <a:lnTo>
                  <a:pt x="389929" y="293821"/>
                </a:lnTo>
                <a:lnTo>
                  <a:pt x="398857" y="288506"/>
                </a:lnTo>
                <a:lnTo>
                  <a:pt x="404810" y="286914"/>
                </a:lnTo>
                <a:lnTo>
                  <a:pt x="413739" y="286018"/>
                </a:lnTo>
                <a:lnTo>
                  <a:pt x="416716" y="284900"/>
                </a:lnTo>
                <a:lnTo>
                  <a:pt x="422669" y="281012"/>
                </a:lnTo>
                <a:lnTo>
                  <a:pt x="434575" y="271424"/>
                </a:lnTo>
                <a:lnTo>
                  <a:pt x="443505" y="267869"/>
                </a:lnTo>
                <a:lnTo>
                  <a:pt x="455411" y="258281"/>
                </a:lnTo>
                <a:lnTo>
                  <a:pt x="476247" y="237982"/>
                </a:lnTo>
                <a:lnTo>
                  <a:pt x="494474" y="219788"/>
                </a:lnTo>
                <a:lnTo>
                  <a:pt x="496336" y="216934"/>
                </a:lnTo>
                <a:lnTo>
                  <a:pt x="498405" y="211118"/>
                </a:lnTo>
                <a:lnTo>
                  <a:pt x="499948" y="209170"/>
                </a:lnTo>
                <a:lnTo>
                  <a:pt x="501970" y="207871"/>
                </a:lnTo>
                <a:lnTo>
                  <a:pt x="504310" y="207005"/>
                </a:lnTo>
                <a:lnTo>
                  <a:pt x="505870" y="205436"/>
                </a:lnTo>
                <a:lnTo>
                  <a:pt x="506909" y="203398"/>
                </a:lnTo>
                <a:lnTo>
                  <a:pt x="511019" y="193142"/>
                </a:lnTo>
                <a:lnTo>
                  <a:pt x="513319" y="188256"/>
                </a:lnTo>
                <a:lnTo>
                  <a:pt x="515845" y="184999"/>
                </a:lnTo>
                <a:lnTo>
                  <a:pt x="518520" y="182828"/>
                </a:lnTo>
                <a:lnTo>
                  <a:pt x="521296" y="181380"/>
                </a:lnTo>
                <a:lnTo>
                  <a:pt x="523147" y="179423"/>
                </a:lnTo>
                <a:lnTo>
                  <a:pt x="524381" y="177126"/>
                </a:lnTo>
                <a:lnTo>
                  <a:pt x="531102" y="161570"/>
                </a:lnTo>
                <a:lnTo>
                  <a:pt x="533653" y="158278"/>
                </a:lnTo>
                <a:lnTo>
                  <a:pt x="536346" y="156084"/>
                </a:lnTo>
                <a:lnTo>
                  <a:pt x="541984" y="152654"/>
                </a:lnTo>
                <a:lnTo>
                  <a:pt x="547797" y="147822"/>
                </a:lnTo>
                <a:lnTo>
                  <a:pt x="549744" y="145144"/>
                </a:lnTo>
                <a:lnTo>
                  <a:pt x="553476" y="136635"/>
                </a:lnTo>
                <a:lnTo>
                  <a:pt x="559433" y="127831"/>
                </a:lnTo>
                <a:lnTo>
                  <a:pt x="562631" y="118938"/>
                </a:lnTo>
                <a:lnTo>
                  <a:pt x="568429" y="110019"/>
                </a:lnTo>
                <a:lnTo>
                  <a:pt x="571580" y="101093"/>
                </a:lnTo>
                <a:lnTo>
                  <a:pt x="577365" y="92164"/>
                </a:lnTo>
                <a:lnTo>
                  <a:pt x="580511" y="83234"/>
                </a:lnTo>
                <a:lnTo>
                  <a:pt x="586295" y="74305"/>
                </a:lnTo>
                <a:lnTo>
                  <a:pt x="587996" y="68352"/>
                </a:lnTo>
                <a:lnTo>
                  <a:pt x="589441" y="66368"/>
                </a:lnTo>
                <a:lnTo>
                  <a:pt x="591398" y="65045"/>
                </a:lnTo>
                <a:lnTo>
                  <a:pt x="593694" y="64163"/>
                </a:lnTo>
                <a:lnTo>
                  <a:pt x="595225" y="62582"/>
                </a:lnTo>
                <a:lnTo>
                  <a:pt x="596245" y="60537"/>
                </a:lnTo>
                <a:lnTo>
                  <a:pt x="597379" y="55618"/>
                </a:lnTo>
                <a:lnTo>
                  <a:pt x="598282" y="33580"/>
                </a:lnTo>
                <a:lnTo>
                  <a:pt x="598286" y="26715"/>
                </a:lnTo>
                <a:lnTo>
                  <a:pt x="598286" y="65495"/>
                </a:lnTo>
                <a:lnTo>
                  <a:pt x="597294" y="68432"/>
                </a:lnTo>
                <a:lnTo>
                  <a:pt x="592149" y="77305"/>
                </a:lnTo>
                <a:lnTo>
                  <a:pt x="590598" y="83245"/>
                </a:lnTo>
                <a:lnTo>
                  <a:pt x="589429" y="105064"/>
                </a:lnTo>
                <a:lnTo>
                  <a:pt x="589366" y="126642"/>
                </a:lnTo>
                <a:lnTo>
                  <a:pt x="588371" y="130032"/>
                </a:lnTo>
                <a:lnTo>
                  <a:pt x="583221" y="140536"/>
                </a:lnTo>
                <a:lnTo>
                  <a:pt x="580795" y="162328"/>
                </a:lnTo>
                <a:lnTo>
                  <a:pt x="575795" y="176894"/>
                </a:lnTo>
                <a:lnTo>
                  <a:pt x="570761" y="185385"/>
                </a:lnTo>
                <a:lnTo>
                  <a:pt x="568030" y="189038"/>
                </a:lnTo>
                <a:lnTo>
                  <a:pt x="566209" y="193457"/>
                </a:lnTo>
                <a:lnTo>
                  <a:pt x="563646" y="208167"/>
                </a:lnTo>
                <a:lnTo>
                  <a:pt x="563047" y="215820"/>
                </a:lnTo>
                <a:lnTo>
                  <a:pt x="561895" y="219250"/>
                </a:lnTo>
                <a:lnTo>
                  <a:pt x="557969" y="225707"/>
                </a:lnTo>
                <a:lnTo>
                  <a:pt x="555563" y="234530"/>
                </a:lnTo>
                <a:lnTo>
                  <a:pt x="554018" y="251622"/>
                </a:lnTo>
                <a:lnTo>
                  <a:pt x="552899" y="255024"/>
                </a:lnTo>
                <a:lnTo>
                  <a:pt x="547576" y="264553"/>
                </a:lnTo>
                <a:lnTo>
                  <a:pt x="545982" y="270646"/>
                </a:lnTo>
                <a:lnTo>
                  <a:pt x="545086" y="279654"/>
                </a:lnTo>
                <a:lnTo>
                  <a:pt x="547522" y="288272"/>
                </a:lnTo>
                <a:lnTo>
                  <a:pt x="550920" y="297724"/>
                </a:lnTo>
                <a:lnTo>
                  <a:pt x="553280" y="310298"/>
                </a:lnTo>
                <a:lnTo>
                  <a:pt x="556124" y="314128"/>
                </a:lnTo>
                <a:lnTo>
                  <a:pt x="558272" y="316539"/>
                </a:lnTo>
                <a:lnTo>
                  <a:pt x="559704" y="319138"/>
                </a:lnTo>
                <a:lnTo>
                  <a:pt x="562711" y="327536"/>
                </a:lnTo>
                <a:lnTo>
                  <a:pt x="566931" y="333365"/>
                </a:lnTo>
                <a:lnTo>
                  <a:pt x="569445" y="335317"/>
                </a:lnTo>
                <a:lnTo>
                  <a:pt x="572114" y="336617"/>
                </a:lnTo>
                <a:lnTo>
                  <a:pt x="574885" y="337485"/>
                </a:lnTo>
                <a:lnTo>
                  <a:pt x="580609" y="341094"/>
                </a:lnTo>
                <a:lnTo>
                  <a:pt x="583525" y="343445"/>
                </a:lnTo>
                <a:lnTo>
                  <a:pt x="586461" y="345013"/>
                </a:lnTo>
                <a:lnTo>
                  <a:pt x="592369" y="346755"/>
                </a:lnTo>
                <a:lnTo>
                  <a:pt x="613171" y="348067"/>
                </a:lnTo>
                <a:lnTo>
                  <a:pt x="619123" y="348113"/>
                </a:lnTo>
                <a:lnTo>
                  <a:pt x="622099" y="347132"/>
                </a:lnTo>
                <a:lnTo>
                  <a:pt x="631028" y="342005"/>
                </a:lnTo>
                <a:lnTo>
                  <a:pt x="650652" y="334845"/>
                </a:lnTo>
                <a:lnTo>
                  <a:pt x="665920" y="325052"/>
                </a:lnTo>
                <a:lnTo>
                  <a:pt x="675431" y="321462"/>
                </a:lnTo>
                <a:lnTo>
                  <a:pt x="687583" y="3124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SMARTInkAnnotation7"/>
          <p:cNvSpPr/>
          <p:nvPr/>
        </p:nvSpPr>
        <p:spPr>
          <a:xfrm>
            <a:off x="4455914" y="1437679"/>
            <a:ext cx="223243" cy="526820"/>
          </a:xfrm>
          <a:custGeom>
            <a:avLst/>
            <a:gdLst/>
            <a:ahLst/>
            <a:cxnLst/>
            <a:rect l="0" t="0" r="0" b="0"/>
            <a:pathLst>
              <a:path w="223243" h="526820">
                <a:moveTo>
                  <a:pt x="169664" y="0"/>
                </a:moveTo>
                <a:lnTo>
                  <a:pt x="169664" y="22200"/>
                </a:lnTo>
                <a:lnTo>
                  <a:pt x="170655" y="24722"/>
                </a:lnTo>
                <a:lnTo>
                  <a:pt x="177352" y="34075"/>
                </a:lnTo>
                <a:lnTo>
                  <a:pt x="178041" y="37634"/>
                </a:lnTo>
                <a:lnTo>
                  <a:pt x="178544" y="53746"/>
                </a:lnTo>
                <a:lnTo>
                  <a:pt x="178592" y="83347"/>
                </a:lnTo>
                <a:lnTo>
                  <a:pt x="179585" y="86322"/>
                </a:lnTo>
                <a:lnTo>
                  <a:pt x="184730" y="95251"/>
                </a:lnTo>
                <a:lnTo>
                  <a:pt x="186282" y="101204"/>
                </a:lnTo>
                <a:lnTo>
                  <a:pt x="187359" y="116086"/>
                </a:lnTo>
                <a:lnTo>
                  <a:pt x="187491" y="127992"/>
                </a:lnTo>
                <a:lnTo>
                  <a:pt x="188493" y="130969"/>
                </a:lnTo>
                <a:lnTo>
                  <a:pt x="193653" y="139899"/>
                </a:lnTo>
                <a:lnTo>
                  <a:pt x="195208" y="145852"/>
                </a:lnTo>
                <a:lnTo>
                  <a:pt x="196289" y="160735"/>
                </a:lnTo>
                <a:lnTo>
                  <a:pt x="196431" y="175617"/>
                </a:lnTo>
                <a:lnTo>
                  <a:pt x="196453" y="217398"/>
                </a:lnTo>
                <a:lnTo>
                  <a:pt x="197444" y="220338"/>
                </a:lnTo>
                <a:lnTo>
                  <a:pt x="204141" y="230418"/>
                </a:lnTo>
                <a:lnTo>
                  <a:pt x="204830" y="234038"/>
                </a:lnTo>
                <a:lnTo>
                  <a:pt x="205334" y="250195"/>
                </a:lnTo>
                <a:lnTo>
                  <a:pt x="205373" y="261970"/>
                </a:lnTo>
                <a:lnTo>
                  <a:pt x="206368" y="263943"/>
                </a:lnTo>
                <a:lnTo>
                  <a:pt x="208024" y="265259"/>
                </a:lnTo>
                <a:lnTo>
                  <a:pt x="210120" y="266136"/>
                </a:lnTo>
                <a:lnTo>
                  <a:pt x="210525" y="267713"/>
                </a:lnTo>
                <a:lnTo>
                  <a:pt x="209803" y="269757"/>
                </a:lnTo>
                <a:lnTo>
                  <a:pt x="208329" y="272111"/>
                </a:lnTo>
                <a:lnTo>
                  <a:pt x="206692" y="277373"/>
                </a:lnTo>
                <a:lnTo>
                  <a:pt x="205458" y="290000"/>
                </a:lnTo>
                <a:lnTo>
                  <a:pt x="206425" y="292552"/>
                </a:lnTo>
                <a:lnTo>
                  <a:pt x="213077" y="301957"/>
                </a:lnTo>
                <a:lnTo>
                  <a:pt x="213764" y="305521"/>
                </a:lnTo>
                <a:lnTo>
                  <a:pt x="214306" y="321552"/>
                </a:lnTo>
                <a:lnTo>
                  <a:pt x="214312" y="352511"/>
                </a:lnTo>
                <a:lnTo>
                  <a:pt x="215304" y="355062"/>
                </a:lnTo>
                <a:lnTo>
                  <a:pt x="222001" y="364465"/>
                </a:lnTo>
                <a:lnTo>
                  <a:pt x="222690" y="368029"/>
                </a:lnTo>
                <a:lnTo>
                  <a:pt x="223220" y="383867"/>
                </a:lnTo>
                <a:lnTo>
                  <a:pt x="223242" y="522652"/>
                </a:lnTo>
                <a:lnTo>
                  <a:pt x="222250" y="524052"/>
                </a:lnTo>
                <a:lnTo>
                  <a:pt x="220596" y="524985"/>
                </a:lnTo>
                <a:lnTo>
                  <a:pt x="214421" y="526819"/>
                </a:lnTo>
                <a:lnTo>
                  <a:pt x="208197" y="520708"/>
                </a:lnTo>
                <a:lnTo>
                  <a:pt x="206633" y="519160"/>
                </a:lnTo>
                <a:lnTo>
                  <a:pt x="203292" y="518472"/>
                </a:lnTo>
                <a:lnTo>
                  <a:pt x="201012" y="518289"/>
                </a:lnTo>
                <a:lnTo>
                  <a:pt x="198500" y="517174"/>
                </a:lnTo>
                <a:lnTo>
                  <a:pt x="193063" y="513290"/>
                </a:lnTo>
                <a:lnTo>
                  <a:pt x="187625" y="508849"/>
                </a:lnTo>
                <a:lnTo>
                  <a:pt x="180718" y="502115"/>
                </a:lnTo>
                <a:lnTo>
                  <a:pt x="175238" y="496675"/>
                </a:lnTo>
                <a:lnTo>
                  <a:pt x="172387" y="494828"/>
                </a:lnTo>
                <a:lnTo>
                  <a:pt x="166575" y="492775"/>
                </a:lnTo>
                <a:lnTo>
                  <a:pt x="160684" y="489217"/>
                </a:lnTo>
                <a:lnTo>
                  <a:pt x="154759" y="484328"/>
                </a:lnTo>
                <a:lnTo>
                  <a:pt x="148818" y="478848"/>
                </a:lnTo>
                <a:lnTo>
                  <a:pt x="139895" y="470185"/>
                </a:lnTo>
                <a:lnTo>
                  <a:pt x="130968" y="461334"/>
                </a:lnTo>
                <a:lnTo>
                  <a:pt x="126999" y="458369"/>
                </a:lnTo>
                <a:lnTo>
                  <a:pt x="122369" y="455399"/>
                </a:lnTo>
                <a:lnTo>
                  <a:pt x="117298" y="452428"/>
                </a:lnTo>
                <a:lnTo>
                  <a:pt x="112925" y="449454"/>
                </a:lnTo>
                <a:lnTo>
                  <a:pt x="109017" y="446480"/>
                </a:lnTo>
                <a:lnTo>
                  <a:pt x="105421" y="443505"/>
                </a:lnTo>
                <a:lnTo>
                  <a:pt x="98778" y="440199"/>
                </a:lnTo>
                <a:lnTo>
                  <a:pt x="95617" y="439318"/>
                </a:lnTo>
                <a:lnTo>
                  <a:pt x="92518" y="436746"/>
                </a:lnTo>
                <a:lnTo>
                  <a:pt x="86429" y="428596"/>
                </a:lnTo>
                <a:lnTo>
                  <a:pt x="80415" y="421005"/>
                </a:lnTo>
                <a:lnTo>
                  <a:pt x="77422" y="417592"/>
                </a:lnTo>
                <a:lnTo>
                  <a:pt x="74435" y="415317"/>
                </a:lnTo>
                <a:lnTo>
                  <a:pt x="68470" y="412788"/>
                </a:lnTo>
                <a:lnTo>
                  <a:pt x="62512" y="409019"/>
                </a:lnTo>
                <a:lnTo>
                  <a:pt x="56556" y="404036"/>
                </a:lnTo>
                <a:lnTo>
                  <a:pt x="50602" y="398514"/>
                </a:lnTo>
                <a:lnTo>
                  <a:pt x="38695" y="386885"/>
                </a:lnTo>
                <a:lnTo>
                  <a:pt x="0" y="34825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SMARTInkAnnotation8"/>
          <p:cNvSpPr/>
          <p:nvPr/>
        </p:nvSpPr>
        <p:spPr>
          <a:xfrm>
            <a:off x="4714875" y="1741289"/>
            <a:ext cx="151805" cy="169665"/>
          </a:xfrm>
          <a:custGeom>
            <a:avLst/>
            <a:gdLst/>
            <a:ahLst/>
            <a:cxnLst/>
            <a:rect l="0" t="0" r="0" b="0"/>
            <a:pathLst>
              <a:path w="151805" h="169665">
                <a:moveTo>
                  <a:pt x="0" y="169664"/>
                </a:moveTo>
                <a:lnTo>
                  <a:pt x="8561" y="169664"/>
                </a:lnTo>
                <a:lnTo>
                  <a:pt x="11412" y="167018"/>
                </a:lnTo>
                <a:lnTo>
                  <a:pt x="13561" y="164923"/>
                </a:lnTo>
                <a:lnTo>
                  <a:pt x="14994" y="162535"/>
                </a:lnTo>
                <a:lnTo>
                  <a:pt x="16585" y="157235"/>
                </a:lnTo>
                <a:lnTo>
                  <a:pt x="18002" y="155425"/>
                </a:lnTo>
                <a:lnTo>
                  <a:pt x="19939" y="154218"/>
                </a:lnTo>
                <a:lnTo>
                  <a:pt x="22222" y="153413"/>
                </a:lnTo>
                <a:lnTo>
                  <a:pt x="23744" y="151885"/>
                </a:lnTo>
                <a:lnTo>
                  <a:pt x="24759" y="149874"/>
                </a:lnTo>
                <a:lnTo>
                  <a:pt x="25436" y="147540"/>
                </a:lnTo>
                <a:lnTo>
                  <a:pt x="28833" y="142303"/>
                </a:lnTo>
                <a:lnTo>
                  <a:pt x="31128" y="139517"/>
                </a:lnTo>
                <a:lnTo>
                  <a:pt x="33650" y="136667"/>
                </a:lnTo>
                <a:lnTo>
                  <a:pt x="39099" y="130855"/>
                </a:lnTo>
                <a:lnTo>
                  <a:pt x="47744" y="122005"/>
                </a:lnTo>
                <a:lnTo>
                  <a:pt x="51673" y="119040"/>
                </a:lnTo>
                <a:lnTo>
                  <a:pt x="56276" y="116071"/>
                </a:lnTo>
                <a:lnTo>
                  <a:pt x="61330" y="113099"/>
                </a:lnTo>
                <a:lnTo>
                  <a:pt x="64699" y="110126"/>
                </a:lnTo>
                <a:lnTo>
                  <a:pt x="66945" y="107151"/>
                </a:lnTo>
                <a:lnTo>
                  <a:pt x="68442" y="104176"/>
                </a:lnTo>
                <a:lnTo>
                  <a:pt x="70432" y="101201"/>
                </a:lnTo>
                <a:lnTo>
                  <a:pt x="72751" y="98225"/>
                </a:lnTo>
                <a:lnTo>
                  <a:pt x="75290" y="95249"/>
                </a:lnTo>
                <a:lnTo>
                  <a:pt x="77974" y="92272"/>
                </a:lnTo>
                <a:lnTo>
                  <a:pt x="83603" y="86320"/>
                </a:lnTo>
                <a:lnTo>
                  <a:pt x="92349" y="77390"/>
                </a:lnTo>
                <a:lnTo>
                  <a:pt x="95301" y="73421"/>
                </a:lnTo>
                <a:lnTo>
                  <a:pt x="98260" y="68791"/>
                </a:lnTo>
                <a:lnTo>
                  <a:pt x="101225" y="63720"/>
                </a:lnTo>
                <a:lnTo>
                  <a:pt x="104195" y="59347"/>
                </a:lnTo>
                <a:lnTo>
                  <a:pt x="107166" y="55439"/>
                </a:lnTo>
                <a:lnTo>
                  <a:pt x="110139" y="51842"/>
                </a:lnTo>
                <a:lnTo>
                  <a:pt x="113114" y="48452"/>
                </a:lnTo>
                <a:lnTo>
                  <a:pt x="116088" y="45200"/>
                </a:lnTo>
                <a:lnTo>
                  <a:pt x="119064" y="42039"/>
                </a:lnTo>
                <a:lnTo>
                  <a:pt x="121048" y="38940"/>
                </a:lnTo>
                <a:lnTo>
                  <a:pt x="122370" y="35882"/>
                </a:lnTo>
                <a:lnTo>
                  <a:pt x="123252" y="32851"/>
                </a:lnTo>
                <a:lnTo>
                  <a:pt x="124831" y="29838"/>
                </a:lnTo>
                <a:lnTo>
                  <a:pt x="126877" y="26837"/>
                </a:lnTo>
                <a:lnTo>
                  <a:pt x="129233" y="23844"/>
                </a:lnTo>
                <a:lnTo>
                  <a:pt x="131796" y="19865"/>
                </a:lnTo>
                <a:lnTo>
                  <a:pt x="134496" y="15227"/>
                </a:lnTo>
                <a:lnTo>
                  <a:pt x="137289" y="10151"/>
                </a:lnTo>
                <a:lnTo>
                  <a:pt x="140143" y="6768"/>
                </a:lnTo>
                <a:lnTo>
                  <a:pt x="143038" y="4511"/>
                </a:lnTo>
                <a:lnTo>
                  <a:pt x="15180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SMARTInkAnnotation9"/>
          <p:cNvSpPr/>
          <p:nvPr/>
        </p:nvSpPr>
        <p:spPr>
          <a:xfrm>
            <a:off x="3839766" y="2536141"/>
            <a:ext cx="250031" cy="401724"/>
          </a:xfrm>
          <a:custGeom>
            <a:avLst/>
            <a:gdLst/>
            <a:ahLst/>
            <a:cxnLst/>
            <a:rect l="0" t="0" r="0" b="0"/>
            <a:pathLst>
              <a:path w="250031" h="401724">
                <a:moveTo>
                  <a:pt x="241101" y="115976"/>
                </a:moveTo>
                <a:lnTo>
                  <a:pt x="241101" y="189151"/>
                </a:lnTo>
                <a:lnTo>
                  <a:pt x="240108" y="192541"/>
                </a:lnTo>
                <a:lnTo>
                  <a:pt x="234964" y="202052"/>
                </a:lnTo>
                <a:lnTo>
                  <a:pt x="233412" y="208140"/>
                </a:lnTo>
                <a:lnTo>
                  <a:pt x="232416" y="220134"/>
                </a:lnTo>
                <a:lnTo>
                  <a:pt x="232219" y="232058"/>
                </a:lnTo>
                <a:lnTo>
                  <a:pt x="232181" y="243967"/>
                </a:lnTo>
                <a:lnTo>
                  <a:pt x="231185" y="246944"/>
                </a:lnTo>
                <a:lnTo>
                  <a:pt x="226036" y="255874"/>
                </a:lnTo>
                <a:lnTo>
                  <a:pt x="223077" y="264804"/>
                </a:lnTo>
                <a:lnTo>
                  <a:pt x="217350" y="273734"/>
                </a:lnTo>
                <a:lnTo>
                  <a:pt x="214712" y="283876"/>
                </a:lnTo>
                <a:lnTo>
                  <a:pt x="214430" y="289857"/>
                </a:lnTo>
                <a:lnTo>
                  <a:pt x="213398" y="292421"/>
                </a:lnTo>
                <a:lnTo>
                  <a:pt x="208198" y="300768"/>
                </a:lnTo>
                <a:lnTo>
                  <a:pt x="205753" y="310697"/>
                </a:lnTo>
                <a:lnTo>
                  <a:pt x="199318" y="319216"/>
                </a:lnTo>
                <a:lnTo>
                  <a:pt x="196309" y="327559"/>
                </a:lnTo>
                <a:lnTo>
                  <a:pt x="188876" y="337487"/>
                </a:lnTo>
                <a:lnTo>
                  <a:pt x="181653" y="345013"/>
                </a:lnTo>
                <a:lnTo>
                  <a:pt x="179953" y="346754"/>
                </a:lnTo>
                <a:lnTo>
                  <a:pt x="179499" y="348211"/>
                </a:lnTo>
                <a:lnTo>
                  <a:pt x="178712" y="355714"/>
                </a:lnTo>
                <a:lnTo>
                  <a:pt x="170915" y="364646"/>
                </a:lnTo>
                <a:lnTo>
                  <a:pt x="169505" y="365099"/>
                </a:lnTo>
                <a:lnTo>
                  <a:pt x="165294" y="365603"/>
                </a:lnTo>
                <a:lnTo>
                  <a:pt x="163773" y="366730"/>
                </a:lnTo>
                <a:lnTo>
                  <a:pt x="162761" y="368474"/>
                </a:lnTo>
                <a:lnTo>
                  <a:pt x="161134" y="373660"/>
                </a:lnTo>
                <a:lnTo>
                  <a:pt x="153719" y="381836"/>
                </a:lnTo>
                <a:lnTo>
                  <a:pt x="152182" y="383465"/>
                </a:lnTo>
                <a:lnTo>
                  <a:pt x="147175" y="383748"/>
                </a:lnTo>
                <a:lnTo>
                  <a:pt x="145741" y="384779"/>
                </a:lnTo>
                <a:lnTo>
                  <a:pt x="144786" y="386460"/>
                </a:lnTo>
                <a:lnTo>
                  <a:pt x="143252" y="391544"/>
                </a:lnTo>
                <a:lnTo>
                  <a:pt x="142134" y="391962"/>
                </a:lnTo>
                <a:lnTo>
                  <a:pt x="135219" y="392686"/>
                </a:lnTo>
                <a:lnTo>
                  <a:pt x="128059" y="398911"/>
                </a:lnTo>
                <a:lnTo>
                  <a:pt x="125416" y="401355"/>
                </a:lnTo>
                <a:lnTo>
                  <a:pt x="118000" y="401677"/>
                </a:lnTo>
                <a:lnTo>
                  <a:pt x="110201" y="401719"/>
                </a:lnTo>
                <a:lnTo>
                  <a:pt x="108509" y="401723"/>
                </a:lnTo>
                <a:lnTo>
                  <a:pt x="101286" y="395588"/>
                </a:lnTo>
                <a:lnTo>
                  <a:pt x="99586" y="394037"/>
                </a:lnTo>
                <a:lnTo>
                  <a:pt x="96184" y="393348"/>
                </a:lnTo>
                <a:lnTo>
                  <a:pt x="90656" y="392905"/>
                </a:lnTo>
                <a:lnTo>
                  <a:pt x="83428" y="386680"/>
                </a:lnTo>
                <a:lnTo>
                  <a:pt x="81727" y="385117"/>
                </a:lnTo>
                <a:lnTo>
                  <a:pt x="78325" y="384422"/>
                </a:lnTo>
                <a:lnTo>
                  <a:pt x="76029" y="384237"/>
                </a:lnTo>
                <a:lnTo>
                  <a:pt x="73506" y="383121"/>
                </a:lnTo>
                <a:lnTo>
                  <a:pt x="68057" y="379235"/>
                </a:lnTo>
                <a:lnTo>
                  <a:pt x="62327" y="374201"/>
                </a:lnTo>
                <a:lnTo>
                  <a:pt x="55306" y="367626"/>
                </a:lnTo>
                <a:lnTo>
                  <a:pt x="49349" y="361746"/>
                </a:lnTo>
                <a:lnTo>
                  <a:pt x="47782" y="359197"/>
                </a:lnTo>
                <a:lnTo>
                  <a:pt x="46041" y="353720"/>
                </a:lnTo>
                <a:lnTo>
                  <a:pt x="44584" y="351863"/>
                </a:lnTo>
                <a:lnTo>
                  <a:pt x="42621" y="350624"/>
                </a:lnTo>
                <a:lnTo>
                  <a:pt x="40320" y="349799"/>
                </a:lnTo>
                <a:lnTo>
                  <a:pt x="35118" y="346235"/>
                </a:lnTo>
                <a:lnTo>
                  <a:pt x="32341" y="343896"/>
                </a:lnTo>
                <a:lnTo>
                  <a:pt x="30490" y="341344"/>
                </a:lnTo>
                <a:lnTo>
                  <a:pt x="26893" y="333013"/>
                </a:lnTo>
                <a:lnTo>
                  <a:pt x="20976" y="324260"/>
                </a:lnTo>
                <a:lnTo>
                  <a:pt x="17790" y="315383"/>
                </a:lnTo>
                <a:lnTo>
                  <a:pt x="13529" y="309442"/>
                </a:lnTo>
                <a:lnTo>
                  <a:pt x="11003" y="307461"/>
                </a:lnTo>
                <a:lnTo>
                  <a:pt x="8328" y="306141"/>
                </a:lnTo>
                <a:lnTo>
                  <a:pt x="5551" y="305260"/>
                </a:lnTo>
                <a:lnTo>
                  <a:pt x="3701" y="303681"/>
                </a:lnTo>
                <a:lnTo>
                  <a:pt x="2467" y="301636"/>
                </a:lnTo>
                <a:lnTo>
                  <a:pt x="1096" y="296718"/>
                </a:lnTo>
                <a:lnTo>
                  <a:pt x="216" y="285476"/>
                </a:lnTo>
                <a:lnTo>
                  <a:pt x="18" y="274834"/>
                </a:lnTo>
                <a:lnTo>
                  <a:pt x="0" y="238005"/>
                </a:lnTo>
                <a:lnTo>
                  <a:pt x="991" y="235032"/>
                </a:lnTo>
                <a:lnTo>
                  <a:pt x="6136" y="226107"/>
                </a:lnTo>
                <a:lnTo>
                  <a:pt x="7688" y="220154"/>
                </a:lnTo>
                <a:lnTo>
                  <a:pt x="8561" y="211226"/>
                </a:lnTo>
                <a:lnTo>
                  <a:pt x="9676" y="208249"/>
                </a:lnTo>
                <a:lnTo>
                  <a:pt x="14993" y="199320"/>
                </a:lnTo>
                <a:lnTo>
                  <a:pt x="18002" y="190390"/>
                </a:lnTo>
                <a:lnTo>
                  <a:pt x="23744" y="181460"/>
                </a:lnTo>
                <a:lnTo>
                  <a:pt x="26878" y="172531"/>
                </a:lnTo>
                <a:lnTo>
                  <a:pt x="32658" y="163601"/>
                </a:lnTo>
                <a:lnTo>
                  <a:pt x="35804" y="154671"/>
                </a:lnTo>
                <a:lnTo>
                  <a:pt x="41587" y="145742"/>
                </a:lnTo>
                <a:lnTo>
                  <a:pt x="43287" y="139788"/>
                </a:lnTo>
                <a:lnTo>
                  <a:pt x="44732" y="137804"/>
                </a:lnTo>
                <a:lnTo>
                  <a:pt x="46689" y="136481"/>
                </a:lnTo>
                <a:lnTo>
                  <a:pt x="48985" y="135599"/>
                </a:lnTo>
                <a:lnTo>
                  <a:pt x="54182" y="131973"/>
                </a:lnTo>
                <a:lnTo>
                  <a:pt x="56957" y="129617"/>
                </a:lnTo>
                <a:lnTo>
                  <a:pt x="58807" y="127054"/>
                </a:lnTo>
                <a:lnTo>
                  <a:pt x="66760" y="108150"/>
                </a:lnTo>
                <a:lnTo>
                  <a:pt x="72004" y="99930"/>
                </a:lnTo>
                <a:lnTo>
                  <a:pt x="77642" y="92969"/>
                </a:lnTo>
                <a:lnTo>
                  <a:pt x="83455" y="86568"/>
                </a:lnTo>
                <a:lnTo>
                  <a:pt x="85402" y="83472"/>
                </a:lnTo>
                <a:lnTo>
                  <a:pt x="87565" y="77387"/>
                </a:lnTo>
                <a:lnTo>
                  <a:pt x="89134" y="75367"/>
                </a:lnTo>
                <a:lnTo>
                  <a:pt x="91172" y="74020"/>
                </a:lnTo>
                <a:lnTo>
                  <a:pt x="93524" y="73123"/>
                </a:lnTo>
                <a:lnTo>
                  <a:pt x="98781" y="69479"/>
                </a:lnTo>
                <a:lnTo>
                  <a:pt x="104426" y="64553"/>
                </a:lnTo>
                <a:lnTo>
                  <a:pt x="110242" y="59056"/>
                </a:lnTo>
                <a:lnTo>
                  <a:pt x="119094" y="50383"/>
                </a:lnTo>
                <a:lnTo>
                  <a:pt x="121068" y="47443"/>
                </a:lnTo>
                <a:lnTo>
                  <a:pt x="124838" y="38564"/>
                </a:lnTo>
                <a:lnTo>
                  <a:pt x="129235" y="32622"/>
                </a:lnTo>
                <a:lnTo>
                  <a:pt x="131797" y="30641"/>
                </a:lnTo>
                <a:lnTo>
                  <a:pt x="134498" y="29320"/>
                </a:lnTo>
                <a:lnTo>
                  <a:pt x="137290" y="28440"/>
                </a:lnTo>
                <a:lnTo>
                  <a:pt x="143038" y="24816"/>
                </a:lnTo>
                <a:lnTo>
                  <a:pt x="148900" y="19898"/>
                </a:lnTo>
                <a:lnTo>
                  <a:pt x="154813" y="14405"/>
                </a:lnTo>
                <a:lnTo>
                  <a:pt x="157778" y="12543"/>
                </a:lnTo>
                <a:lnTo>
                  <a:pt x="163720" y="10474"/>
                </a:lnTo>
                <a:lnTo>
                  <a:pt x="169667" y="9555"/>
                </a:lnTo>
                <a:lnTo>
                  <a:pt x="175618" y="9146"/>
                </a:lnTo>
                <a:lnTo>
                  <a:pt x="181570" y="8965"/>
                </a:lnTo>
                <a:lnTo>
                  <a:pt x="184546" y="7924"/>
                </a:lnTo>
                <a:lnTo>
                  <a:pt x="190499" y="4122"/>
                </a:lnTo>
                <a:lnTo>
                  <a:pt x="194689" y="1144"/>
                </a:lnTo>
                <a:lnTo>
                  <a:pt x="198314" y="447"/>
                </a:lnTo>
                <a:lnTo>
                  <a:pt x="205933" y="55"/>
                </a:lnTo>
                <a:lnTo>
                  <a:pt x="208726" y="0"/>
                </a:lnTo>
                <a:lnTo>
                  <a:pt x="211580" y="955"/>
                </a:lnTo>
                <a:lnTo>
                  <a:pt x="217397" y="4663"/>
                </a:lnTo>
                <a:lnTo>
                  <a:pt x="223290" y="6972"/>
                </a:lnTo>
                <a:lnTo>
                  <a:pt x="230417" y="8455"/>
                </a:lnTo>
                <a:lnTo>
                  <a:pt x="236391" y="13452"/>
                </a:lnTo>
                <a:lnTo>
                  <a:pt x="237961" y="15876"/>
                </a:lnTo>
                <a:lnTo>
                  <a:pt x="239705" y="21216"/>
                </a:lnTo>
                <a:lnTo>
                  <a:pt x="240687" y="29801"/>
                </a:lnTo>
                <a:lnTo>
                  <a:pt x="241817" y="31737"/>
                </a:lnTo>
                <a:lnTo>
                  <a:pt x="243563" y="33027"/>
                </a:lnTo>
                <a:lnTo>
                  <a:pt x="245719" y="33888"/>
                </a:lnTo>
                <a:lnTo>
                  <a:pt x="247156" y="35453"/>
                </a:lnTo>
                <a:lnTo>
                  <a:pt x="248114" y="37489"/>
                </a:lnTo>
                <a:lnTo>
                  <a:pt x="249178" y="42398"/>
                </a:lnTo>
                <a:lnTo>
                  <a:pt x="249862" y="53633"/>
                </a:lnTo>
                <a:lnTo>
                  <a:pt x="249980" y="65093"/>
                </a:lnTo>
                <a:lnTo>
                  <a:pt x="250030" y="12490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SMARTInkAnnotation10"/>
          <p:cNvSpPr/>
          <p:nvPr/>
        </p:nvSpPr>
        <p:spPr>
          <a:xfrm>
            <a:off x="4045148" y="2598551"/>
            <a:ext cx="704159" cy="357067"/>
          </a:xfrm>
          <a:custGeom>
            <a:avLst/>
            <a:gdLst/>
            <a:ahLst/>
            <a:cxnLst/>
            <a:rect l="0" t="0" r="0" b="0"/>
            <a:pathLst>
              <a:path w="704159" h="357067">
                <a:moveTo>
                  <a:pt x="0" y="258949"/>
                </a:moveTo>
                <a:lnTo>
                  <a:pt x="0" y="250386"/>
                </a:lnTo>
                <a:lnTo>
                  <a:pt x="4740" y="245387"/>
                </a:lnTo>
                <a:lnTo>
                  <a:pt x="6137" y="242962"/>
                </a:lnTo>
                <a:lnTo>
                  <a:pt x="9094" y="234809"/>
                </a:lnTo>
                <a:lnTo>
                  <a:pt x="14822" y="226109"/>
                </a:lnTo>
                <a:lnTo>
                  <a:pt x="16509" y="220210"/>
                </a:lnTo>
                <a:lnTo>
                  <a:pt x="17952" y="218240"/>
                </a:lnTo>
                <a:lnTo>
                  <a:pt x="19905" y="216927"/>
                </a:lnTo>
                <a:lnTo>
                  <a:pt x="22200" y="216051"/>
                </a:lnTo>
                <a:lnTo>
                  <a:pt x="24722" y="213483"/>
                </a:lnTo>
                <a:lnTo>
                  <a:pt x="30169" y="205338"/>
                </a:lnTo>
                <a:lnTo>
                  <a:pt x="33252" y="197749"/>
                </a:lnTo>
                <a:lnTo>
                  <a:pt x="34074" y="194337"/>
                </a:lnTo>
                <a:lnTo>
                  <a:pt x="37634" y="187899"/>
                </a:lnTo>
                <a:lnTo>
                  <a:pt x="39972" y="184793"/>
                </a:lnTo>
                <a:lnTo>
                  <a:pt x="41531" y="180738"/>
                </a:lnTo>
                <a:lnTo>
                  <a:pt x="43263" y="170941"/>
                </a:lnTo>
                <a:lnTo>
                  <a:pt x="46678" y="162618"/>
                </a:lnTo>
                <a:lnTo>
                  <a:pt x="51504" y="154619"/>
                </a:lnTo>
                <a:lnTo>
                  <a:pt x="56955" y="144449"/>
                </a:lnTo>
                <a:lnTo>
                  <a:pt x="62686" y="135961"/>
                </a:lnTo>
                <a:lnTo>
                  <a:pt x="71490" y="125604"/>
                </a:lnTo>
                <a:lnTo>
                  <a:pt x="80383" y="116251"/>
                </a:lnTo>
                <a:lnTo>
                  <a:pt x="86327" y="109207"/>
                </a:lnTo>
                <a:lnTo>
                  <a:pt x="92276" y="99462"/>
                </a:lnTo>
                <a:lnTo>
                  <a:pt x="98228" y="91162"/>
                </a:lnTo>
                <a:lnTo>
                  <a:pt x="107157" y="80911"/>
                </a:lnTo>
                <a:lnTo>
                  <a:pt x="116086" y="71590"/>
                </a:lnTo>
                <a:lnTo>
                  <a:pt x="123031" y="65545"/>
                </a:lnTo>
                <a:lnTo>
                  <a:pt x="137106" y="56564"/>
                </a:lnTo>
                <a:lnTo>
                  <a:pt x="148001" y="48611"/>
                </a:lnTo>
                <a:lnTo>
                  <a:pt x="168342" y="40419"/>
                </a:lnTo>
                <a:lnTo>
                  <a:pt x="180297" y="32362"/>
                </a:lnTo>
                <a:lnTo>
                  <a:pt x="193225" y="21743"/>
                </a:lnTo>
                <a:lnTo>
                  <a:pt x="213067" y="13619"/>
                </a:lnTo>
                <a:lnTo>
                  <a:pt x="221365" y="11007"/>
                </a:lnTo>
                <a:lnTo>
                  <a:pt x="237878" y="9192"/>
                </a:lnTo>
                <a:lnTo>
                  <a:pt x="257562" y="8920"/>
                </a:lnTo>
                <a:lnTo>
                  <a:pt x="263287" y="13659"/>
                </a:lnTo>
                <a:lnTo>
                  <a:pt x="264821" y="16047"/>
                </a:lnTo>
                <a:lnTo>
                  <a:pt x="266526" y="21346"/>
                </a:lnTo>
                <a:lnTo>
                  <a:pt x="267974" y="23156"/>
                </a:lnTo>
                <a:lnTo>
                  <a:pt x="269930" y="24363"/>
                </a:lnTo>
                <a:lnTo>
                  <a:pt x="272227" y="25168"/>
                </a:lnTo>
                <a:lnTo>
                  <a:pt x="273758" y="26696"/>
                </a:lnTo>
                <a:lnTo>
                  <a:pt x="274779" y="28707"/>
                </a:lnTo>
                <a:lnTo>
                  <a:pt x="275913" y="33588"/>
                </a:lnTo>
                <a:lnTo>
                  <a:pt x="276551" y="41913"/>
                </a:lnTo>
                <a:lnTo>
                  <a:pt x="276741" y="50664"/>
                </a:lnTo>
                <a:lnTo>
                  <a:pt x="276785" y="56575"/>
                </a:lnTo>
                <a:lnTo>
                  <a:pt x="274158" y="65156"/>
                </a:lnTo>
                <a:lnTo>
                  <a:pt x="270676" y="74592"/>
                </a:lnTo>
                <a:lnTo>
                  <a:pt x="269128" y="82093"/>
                </a:lnTo>
                <a:lnTo>
                  <a:pt x="265795" y="88734"/>
                </a:lnTo>
                <a:lnTo>
                  <a:pt x="263516" y="91894"/>
                </a:lnTo>
                <a:lnTo>
                  <a:pt x="260986" y="100697"/>
                </a:lnTo>
                <a:lnTo>
                  <a:pt x="260311" y="105822"/>
                </a:lnTo>
                <a:lnTo>
                  <a:pt x="256915" y="114163"/>
                </a:lnTo>
                <a:lnTo>
                  <a:pt x="253091" y="121178"/>
                </a:lnTo>
                <a:lnTo>
                  <a:pt x="249946" y="131697"/>
                </a:lnTo>
                <a:lnTo>
                  <a:pt x="245693" y="141538"/>
                </a:lnTo>
                <a:lnTo>
                  <a:pt x="240496" y="149881"/>
                </a:lnTo>
                <a:lnTo>
                  <a:pt x="237721" y="153494"/>
                </a:lnTo>
                <a:lnTo>
                  <a:pt x="235872" y="157888"/>
                </a:lnTo>
                <a:lnTo>
                  <a:pt x="233816" y="168061"/>
                </a:lnTo>
                <a:lnTo>
                  <a:pt x="230256" y="176552"/>
                </a:lnTo>
                <a:lnTo>
                  <a:pt x="222675" y="186909"/>
                </a:lnTo>
                <a:lnTo>
                  <a:pt x="219887" y="190086"/>
                </a:lnTo>
                <a:lnTo>
                  <a:pt x="218029" y="194189"/>
                </a:lnTo>
                <a:lnTo>
                  <a:pt x="215964" y="204039"/>
                </a:lnTo>
                <a:lnTo>
                  <a:pt x="212401" y="212385"/>
                </a:lnTo>
                <a:lnTo>
                  <a:pt x="204817" y="222662"/>
                </a:lnTo>
                <a:lnTo>
                  <a:pt x="202029" y="225828"/>
                </a:lnTo>
                <a:lnTo>
                  <a:pt x="200170" y="228931"/>
                </a:lnTo>
                <a:lnTo>
                  <a:pt x="198105" y="235024"/>
                </a:lnTo>
                <a:lnTo>
                  <a:pt x="196943" y="244032"/>
                </a:lnTo>
                <a:lnTo>
                  <a:pt x="194025" y="252650"/>
                </a:lnTo>
                <a:lnTo>
                  <a:pt x="190413" y="262102"/>
                </a:lnTo>
                <a:lnTo>
                  <a:pt x="188380" y="273002"/>
                </a:lnTo>
                <a:lnTo>
                  <a:pt x="187777" y="282515"/>
                </a:lnTo>
                <a:lnTo>
                  <a:pt x="187636" y="288605"/>
                </a:lnTo>
                <a:lnTo>
                  <a:pt x="188591" y="291618"/>
                </a:lnTo>
                <a:lnTo>
                  <a:pt x="193682" y="300599"/>
                </a:lnTo>
                <a:lnTo>
                  <a:pt x="195222" y="306564"/>
                </a:lnTo>
                <a:lnTo>
                  <a:pt x="196210" y="317486"/>
                </a:lnTo>
                <a:lnTo>
                  <a:pt x="196345" y="319691"/>
                </a:lnTo>
                <a:lnTo>
                  <a:pt x="199051" y="323318"/>
                </a:lnTo>
                <a:lnTo>
                  <a:pt x="201161" y="325674"/>
                </a:lnTo>
                <a:lnTo>
                  <a:pt x="202569" y="328237"/>
                </a:lnTo>
                <a:lnTo>
                  <a:pt x="204132" y="333730"/>
                </a:lnTo>
                <a:lnTo>
                  <a:pt x="205541" y="335592"/>
                </a:lnTo>
                <a:lnTo>
                  <a:pt x="207473" y="336833"/>
                </a:lnTo>
                <a:lnTo>
                  <a:pt x="209753" y="337661"/>
                </a:lnTo>
                <a:lnTo>
                  <a:pt x="211272" y="339204"/>
                </a:lnTo>
                <a:lnTo>
                  <a:pt x="212286" y="341226"/>
                </a:lnTo>
                <a:lnTo>
                  <a:pt x="212961" y="343566"/>
                </a:lnTo>
                <a:lnTo>
                  <a:pt x="214404" y="345126"/>
                </a:lnTo>
                <a:lnTo>
                  <a:pt x="216358" y="346165"/>
                </a:lnTo>
                <a:lnTo>
                  <a:pt x="221174" y="347321"/>
                </a:lnTo>
                <a:lnTo>
                  <a:pt x="239373" y="348209"/>
                </a:lnTo>
                <a:lnTo>
                  <a:pt x="242979" y="350875"/>
                </a:lnTo>
                <a:lnTo>
                  <a:pt x="245330" y="352975"/>
                </a:lnTo>
                <a:lnTo>
                  <a:pt x="247889" y="354375"/>
                </a:lnTo>
                <a:lnTo>
                  <a:pt x="253378" y="355930"/>
                </a:lnTo>
                <a:lnTo>
                  <a:pt x="266159" y="357066"/>
                </a:lnTo>
                <a:lnTo>
                  <a:pt x="269767" y="354481"/>
                </a:lnTo>
                <a:lnTo>
                  <a:pt x="272118" y="352402"/>
                </a:lnTo>
                <a:lnTo>
                  <a:pt x="274677" y="351016"/>
                </a:lnTo>
                <a:lnTo>
                  <a:pt x="280167" y="349477"/>
                </a:lnTo>
                <a:lnTo>
                  <a:pt x="300654" y="348318"/>
                </a:lnTo>
                <a:lnTo>
                  <a:pt x="306596" y="348277"/>
                </a:lnTo>
                <a:lnTo>
                  <a:pt x="309569" y="347275"/>
                </a:lnTo>
                <a:lnTo>
                  <a:pt x="319706" y="340560"/>
                </a:lnTo>
                <a:lnTo>
                  <a:pt x="330950" y="329766"/>
                </a:lnTo>
                <a:lnTo>
                  <a:pt x="342413" y="318357"/>
                </a:lnTo>
                <a:lnTo>
                  <a:pt x="345354" y="316414"/>
                </a:lnTo>
                <a:lnTo>
                  <a:pt x="351266" y="314254"/>
                </a:lnTo>
                <a:lnTo>
                  <a:pt x="353240" y="311694"/>
                </a:lnTo>
                <a:lnTo>
                  <a:pt x="354556" y="308002"/>
                </a:lnTo>
                <a:lnTo>
                  <a:pt x="355433" y="303557"/>
                </a:lnTo>
                <a:lnTo>
                  <a:pt x="359054" y="295972"/>
                </a:lnTo>
                <a:lnTo>
                  <a:pt x="366670" y="286124"/>
                </a:lnTo>
                <a:lnTo>
                  <a:pt x="369462" y="283019"/>
                </a:lnTo>
                <a:lnTo>
                  <a:pt x="371323" y="279957"/>
                </a:lnTo>
                <a:lnTo>
                  <a:pt x="374936" y="269914"/>
                </a:lnTo>
                <a:lnTo>
                  <a:pt x="379297" y="260184"/>
                </a:lnTo>
                <a:lnTo>
                  <a:pt x="384542" y="251891"/>
                </a:lnTo>
                <a:lnTo>
                  <a:pt x="390181" y="243905"/>
                </a:lnTo>
                <a:lnTo>
                  <a:pt x="395994" y="233742"/>
                </a:lnTo>
                <a:lnTo>
                  <a:pt x="399239" y="225256"/>
                </a:lnTo>
                <a:lnTo>
                  <a:pt x="401674" y="217185"/>
                </a:lnTo>
                <a:lnTo>
                  <a:pt x="406063" y="206983"/>
                </a:lnTo>
                <a:lnTo>
                  <a:pt x="411321" y="198480"/>
                </a:lnTo>
                <a:lnTo>
                  <a:pt x="416966" y="190402"/>
                </a:lnTo>
                <a:lnTo>
                  <a:pt x="422781" y="180197"/>
                </a:lnTo>
                <a:lnTo>
                  <a:pt x="428674" y="171692"/>
                </a:lnTo>
                <a:lnTo>
                  <a:pt x="434599" y="163613"/>
                </a:lnTo>
                <a:lnTo>
                  <a:pt x="440541" y="153408"/>
                </a:lnTo>
                <a:lnTo>
                  <a:pt x="446489" y="144904"/>
                </a:lnTo>
                <a:lnTo>
                  <a:pt x="453431" y="136824"/>
                </a:lnTo>
                <a:lnTo>
                  <a:pt x="463132" y="126619"/>
                </a:lnTo>
                <a:lnTo>
                  <a:pt x="475009" y="114458"/>
                </a:lnTo>
                <a:lnTo>
                  <a:pt x="481652" y="105102"/>
                </a:lnTo>
                <a:lnTo>
                  <a:pt x="487911" y="95322"/>
                </a:lnTo>
                <a:lnTo>
                  <a:pt x="494000" y="87669"/>
                </a:lnTo>
                <a:lnTo>
                  <a:pt x="500014" y="78313"/>
                </a:lnTo>
                <a:lnTo>
                  <a:pt x="505994" y="68533"/>
                </a:lnTo>
                <a:lnTo>
                  <a:pt x="511959" y="60880"/>
                </a:lnTo>
                <a:lnTo>
                  <a:pt x="520563" y="54170"/>
                </a:lnTo>
                <a:lnTo>
                  <a:pt x="525636" y="50992"/>
                </a:lnTo>
                <a:lnTo>
                  <a:pt x="533917" y="42169"/>
                </a:lnTo>
                <a:lnTo>
                  <a:pt x="540906" y="32625"/>
                </a:lnTo>
                <a:lnTo>
                  <a:pt x="547319" y="25077"/>
                </a:lnTo>
                <a:lnTo>
                  <a:pt x="551410" y="22667"/>
                </a:lnTo>
                <a:lnTo>
                  <a:pt x="572235" y="16153"/>
                </a:lnTo>
                <a:lnTo>
                  <a:pt x="582741" y="11141"/>
                </a:lnTo>
                <a:lnTo>
                  <a:pt x="594233" y="3733"/>
                </a:lnTo>
                <a:lnTo>
                  <a:pt x="600786" y="1652"/>
                </a:lnTo>
                <a:lnTo>
                  <a:pt x="619214" y="316"/>
                </a:lnTo>
                <a:lnTo>
                  <a:pt x="640700" y="16"/>
                </a:lnTo>
                <a:lnTo>
                  <a:pt x="650542" y="0"/>
                </a:lnTo>
                <a:lnTo>
                  <a:pt x="654952" y="988"/>
                </a:lnTo>
                <a:lnTo>
                  <a:pt x="662499" y="4732"/>
                </a:lnTo>
                <a:lnTo>
                  <a:pt x="675428" y="15220"/>
                </a:lnTo>
                <a:lnTo>
                  <a:pt x="684535" y="23903"/>
                </a:lnTo>
                <a:lnTo>
                  <a:pt x="690529" y="29799"/>
                </a:lnTo>
                <a:lnTo>
                  <a:pt x="692525" y="32760"/>
                </a:lnTo>
                <a:lnTo>
                  <a:pt x="694741" y="38696"/>
                </a:lnTo>
                <a:lnTo>
                  <a:pt x="695727" y="47288"/>
                </a:lnTo>
                <a:lnTo>
                  <a:pt x="695990" y="52357"/>
                </a:lnTo>
                <a:lnTo>
                  <a:pt x="698927" y="63281"/>
                </a:lnTo>
                <a:lnTo>
                  <a:pt x="702548" y="73758"/>
                </a:lnTo>
                <a:lnTo>
                  <a:pt x="704158" y="81723"/>
                </a:lnTo>
                <a:lnTo>
                  <a:pt x="702227" y="91215"/>
                </a:lnTo>
                <a:lnTo>
                  <a:pt x="699054" y="102049"/>
                </a:lnTo>
                <a:lnTo>
                  <a:pt x="698208" y="107716"/>
                </a:lnTo>
                <a:lnTo>
                  <a:pt x="697643" y="113478"/>
                </a:lnTo>
                <a:lnTo>
                  <a:pt x="697267" y="119304"/>
                </a:lnTo>
                <a:lnTo>
                  <a:pt x="697017" y="125173"/>
                </a:lnTo>
                <a:lnTo>
                  <a:pt x="696850" y="131069"/>
                </a:lnTo>
                <a:lnTo>
                  <a:pt x="695746" y="136985"/>
                </a:lnTo>
                <a:lnTo>
                  <a:pt x="694018" y="142913"/>
                </a:lnTo>
                <a:lnTo>
                  <a:pt x="689452" y="153799"/>
                </a:lnTo>
                <a:lnTo>
                  <a:pt x="681304" y="166498"/>
                </a:lnTo>
                <a:lnTo>
                  <a:pt x="675534" y="176849"/>
                </a:lnTo>
                <a:lnTo>
                  <a:pt x="666706" y="193833"/>
                </a:lnTo>
                <a:lnTo>
                  <a:pt x="660777" y="202888"/>
                </a:lnTo>
                <a:lnTo>
                  <a:pt x="654835" y="211212"/>
                </a:lnTo>
                <a:lnTo>
                  <a:pt x="648887" y="221527"/>
                </a:lnTo>
                <a:lnTo>
                  <a:pt x="642935" y="230080"/>
                </a:lnTo>
                <a:lnTo>
                  <a:pt x="636984" y="238180"/>
                </a:lnTo>
                <a:lnTo>
                  <a:pt x="631031" y="248395"/>
                </a:lnTo>
                <a:lnTo>
                  <a:pt x="625078" y="256904"/>
                </a:lnTo>
                <a:lnTo>
                  <a:pt x="616148" y="267272"/>
                </a:lnTo>
                <a:lnTo>
                  <a:pt x="607219" y="276628"/>
                </a:lnTo>
                <a:lnTo>
                  <a:pt x="604242" y="279665"/>
                </a:lnTo>
                <a:lnTo>
                  <a:pt x="600273" y="281689"/>
                </a:lnTo>
                <a:lnTo>
                  <a:pt x="586199" y="285530"/>
                </a:lnTo>
                <a:lnTo>
                  <a:pt x="575304" y="291519"/>
                </a:lnTo>
                <a:lnTo>
                  <a:pt x="554962" y="298993"/>
                </a:lnTo>
                <a:lnTo>
                  <a:pt x="546621" y="301551"/>
                </a:lnTo>
                <a:lnTo>
                  <a:pt x="530080" y="303327"/>
                </a:lnTo>
                <a:lnTo>
                  <a:pt x="523987" y="303477"/>
                </a:lnTo>
                <a:lnTo>
                  <a:pt x="515325" y="300898"/>
                </a:lnTo>
                <a:lnTo>
                  <a:pt x="505854" y="297436"/>
                </a:lnTo>
                <a:lnTo>
                  <a:pt x="494943" y="295488"/>
                </a:lnTo>
                <a:lnTo>
                  <a:pt x="488527" y="295032"/>
                </a:lnTo>
                <a:lnTo>
                  <a:pt x="474596" y="290035"/>
                </a:lnTo>
                <a:lnTo>
                  <a:pt x="462641" y="282270"/>
                </a:lnTo>
                <a:lnTo>
                  <a:pt x="449712" y="271750"/>
                </a:lnTo>
                <a:lnTo>
                  <a:pt x="443619" y="269599"/>
                </a:lnTo>
                <a:lnTo>
                  <a:pt x="441598" y="268033"/>
                </a:lnTo>
                <a:lnTo>
                  <a:pt x="440250" y="265997"/>
                </a:lnTo>
                <a:lnTo>
                  <a:pt x="439351" y="263647"/>
                </a:lnTo>
                <a:lnTo>
                  <a:pt x="431773" y="252748"/>
                </a:lnTo>
                <a:lnTo>
                  <a:pt x="430024" y="246932"/>
                </a:lnTo>
                <a:lnTo>
                  <a:pt x="429040" y="238080"/>
                </a:lnTo>
                <a:lnTo>
                  <a:pt x="427909" y="235114"/>
                </a:lnTo>
                <a:lnTo>
                  <a:pt x="424007" y="229173"/>
                </a:lnTo>
                <a:lnTo>
                  <a:pt x="423562" y="226200"/>
                </a:lnTo>
                <a:lnTo>
                  <a:pt x="424257" y="223225"/>
                </a:lnTo>
                <a:lnTo>
                  <a:pt x="426684" y="217275"/>
                </a:lnTo>
                <a:lnTo>
                  <a:pt x="428050" y="207354"/>
                </a:lnTo>
                <a:lnTo>
                  <a:pt x="428370" y="197653"/>
                </a:lnTo>
                <a:lnTo>
                  <a:pt x="428575" y="181393"/>
                </a:lnTo>
                <a:lnTo>
                  <a:pt x="428602" y="171232"/>
                </a:lnTo>
                <a:lnTo>
                  <a:pt x="429602" y="166736"/>
                </a:lnTo>
                <a:lnTo>
                  <a:pt x="434757" y="155669"/>
                </a:lnTo>
                <a:lnTo>
                  <a:pt x="436726" y="146106"/>
                </a:lnTo>
                <a:lnTo>
                  <a:pt x="437309" y="136989"/>
                </a:lnTo>
                <a:lnTo>
                  <a:pt x="437555" y="12500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SMARTInkAnnotation11"/>
          <p:cNvSpPr/>
          <p:nvPr/>
        </p:nvSpPr>
        <p:spPr>
          <a:xfrm>
            <a:off x="4705945" y="2518326"/>
            <a:ext cx="750091" cy="446331"/>
          </a:xfrm>
          <a:custGeom>
            <a:avLst/>
            <a:gdLst/>
            <a:ahLst/>
            <a:cxnLst/>
            <a:rect l="0" t="0" r="0" b="0"/>
            <a:pathLst>
              <a:path w="750091" h="446331">
                <a:moveTo>
                  <a:pt x="0" y="285595"/>
                </a:moveTo>
                <a:lnTo>
                  <a:pt x="0" y="277907"/>
                </a:lnTo>
                <a:lnTo>
                  <a:pt x="992" y="277493"/>
                </a:lnTo>
                <a:lnTo>
                  <a:pt x="7688" y="276775"/>
                </a:lnTo>
                <a:lnTo>
                  <a:pt x="17951" y="267578"/>
                </a:lnTo>
                <a:lnTo>
                  <a:pt x="65594" y="220001"/>
                </a:lnTo>
                <a:lnTo>
                  <a:pt x="67542" y="217061"/>
                </a:lnTo>
                <a:lnTo>
                  <a:pt x="73314" y="202568"/>
                </a:lnTo>
                <a:lnTo>
                  <a:pt x="78224" y="193132"/>
                </a:lnTo>
                <a:lnTo>
                  <a:pt x="86567" y="182241"/>
                </a:lnTo>
                <a:lnTo>
                  <a:pt x="98275" y="169672"/>
                </a:lnTo>
                <a:lnTo>
                  <a:pt x="119065" y="148683"/>
                </a:lnTo>
                <a:lnTo>
                  <a:pt x="137106" y="135777"/>
                </a:lnTo>
                <a:lnTo>
                  <a:pt x="144611" y="126074"/>
                </a:lnTo>
                <a:lnTo>
                  <a:pt x="154414" y="114196"/>
                </a:lnTo>
                <a:lnTo>
                  <a:pt x="166615" y="101294"/>
                </a:lnTo>
                <a:lnTo>
                  <a:pt x="181561" y="86198"/>
                </a:lnTo>
                <a:lnTo>
                  <a:pt x="190497" y="72505"/>
                </a:lnTo>
                <a:lnTo>
                  <a:pt x="193806" y="64219"/>
                </a:lnTo>
                <a:lnTo>
                  <a:pt x="194688" y="60621"/>
                </a:lnTo>
                <a:lnTo>
                  <a:pt x="198314" y="53976"/>
                </a:lnTo>
                <a:lnTo>
                  <a:pt x="208727" y="41626"/>
                </a:lnTo>
                <a:lnTo>
                  <a:pt x="210589" y="38613"/>
                </a:lnTo>
                <a:lnTo>
                  <a:pt x="212657" y="32620"/>
                </a:lnTo>
                <a:lnTo>
                  <a:pt x="213822" y="23667"/>
                </a:lnTo>
                <a:lnTo>
                  <a:pt x="214978" y="21680"/>
                </a:lnTo>
                <a:lnTo>
                  <a:pt x="216740" y="20355"/>
                </a:lnTo>
                <a:lnTo>
                  <a:pt x="221958" y="18228"/>
                </a:lnTo>
                <a:lnTo>
                  <a:pt x="222386" y="17062"/>
                </a:lnTo>
                <a:lnTo>
                  <a:pt x="223209" y="9157"/>
                </a:lnTo>
                <a:lnTo>
                  <a:pt x="223232" y="13628"/>
                </a:lnTo>
                <a:lnTo>
                  <a:pt x="222243" y="14987"/>
                </a:lnTo>
                <a:lnTo>
                  <a:pt x="220591" y="15893"/>
                </a:lnTo>
                <a:lnTo>
                  <a:pt x="218498" y="16497"/>
                </a:lnTo>
                <a:lnTo>
                  <a:pt x="217103" y="17892"/>
                </a:lnTo>
                <a:lnTo>
                  <a:pt x="216173" y="19814"/>
                </a:lnTo>
                <a:lnTo>
                  <a:pt x="215139" y="24595"/>
                </a:lnTo>
                <a:lnTo>
                  <a:pt x="214680" y="30028"/>
                </a:lnTo>
                <a:lnTo>
                  <a:pt x="209680" y="43404"/>
                </a:lnTo>
                <a:lnTo>
                  <a:pt x="206656" y="55195"/>
                </a:lnTo>
                <a:lnTo>
                  <a:pt x="205948" y="64463"/>
                </a:lnTo>
                <a:lnTo>
                  <a:pt x="205550" y="78192"/>
                </a:lnTo>
                <a:lnTo>
                  <a:pt x="205494" y="81842"/>
                </a:lnTo>
                <a:lnTo>
                  <a:pt x="202786" y="91189"/>
                </a:lnTo>
                <a:lnTo>
                  <a:pt x="199268" y="101958"/>
                </a:lnTo>
                <a:lnTo>
                  <a:pt x="197704" y="113359"/>
                </a:lnTo>
                <a:lnTo>
                  <a:pt x="194362" y="125041"/>
                </a:lnTo>
                <a:lnTo>
                  <a:pt x="190563" y="136847"/>
                </a:lnTo>
                <a:lnTo>
                  <a:pt x="188874" y="148709"/>
                </a:lnTo>
                <a:lnTo>
                  <a:pt x="185478" y="160596"/>
                </a:lnTo>
                <a:lnTo>
                  <a:pt x="181653" y="172493"/>
                </a:lnTo>
                <a:lnTo>
                  <a:pt x="179953" y="184395"/>
                </a:lnTo>
                <a:lnTo>
                  <a:pt x="176552" y="196300"/>
                </a:lnTo>
                <a:lnTo>
                  <a:pt x="172725" y="208205"/>
                </a:lnTo>
                <a:lnTo>
                  <a:pt x="171025" y="220111"/>
                </a:lnTo>
                <a:lnTo>
                  <a:pt x="167623" y="232017"/>
                </a:lnTo>
                <a:lnTo>
                  <a:pt x="163796" y="243924"/>
                </a:lnTo>
                <a:lnTo>
                  <a:pt x="162095" y="255830"/>
                </a:lnTo>
                <a:lnTo>
                  <a:pt x="158693" y="267736"/>
                </a:lnTo>
                <a:lnTo>
                  <a:pt x="154866" y="279642"/>
                </a:lnTo>
                <a:lnTo>
                  <a:pt x="153165" y="291549"/>
                </a:lnTo>
                <a:lnTo>
                  <a:pt x="152208" y="304667"/>
                </a:lnTo>
                <a:lnTo>
                  <a:pt x="149338" y="314246"/>
                </a:lnTo>
                <a:lnTo>
                  <a:pt x="145747" y="325118"/>
                </a:lnTo>
                <a:lnTo>
                  <a:pt x="144151" y="336565"/>
                </a:lnTo>
                <a:lnTo>
                  <a:pt x="143442" y="348267"/>
                </a:lnTo>
                <a:lnTo>
                  <a:pt x="143043" y="363365"/>
                </a:lnTo>
                <a:lnTo>
                  <a:pt x="142987" y="367207"/>
                </a:lnTo>
                <a:lnTo>
                  <a:pt x="140278" y="376768"/>
                </a:lnTo>
                <a:lnTo>
                  <a:pt x="136760" y="386640"/>
                </a:lnTo>
                <a:lnTo>
                  <a:pt x="134779" y="398768"/>
                </a:lnTo>
                <a:lnTo>
                  <a:pt x="134315" y="408986"/>
                </a:lnTo>
                <a:lnTo>
                  <a:pt x="133978" y="426302"/>
                </a:lnTo>
                <a:lnTo>
                  <a:pt x="133955" y="432568"/>
                </a:lnTo>
                <a:lnTo>
                  <a:pt x="132959" y="435171"/>
                </a:lnTo>
                <a:lnTo>
                  <a:pt x="125020" y="446324"/>
                </a:lnTo>
                <a:lnTo>
                  <a:pt x="125018" y="446326"/>
                </a:lnTo>
                <a:lnTo>
                  <a:pt x="125016" y="446330"/>
                </a:lnTo>
                <a:lnTo>
                  <a:pt x="125015" y="438641"/>
                </a:lnTo>
                <a:lnTo>
                  <a:pt x="131152" y="430516"/>
                </a:lnTo>
                <a:lnTo>
                  <a:pt x="132704" y="425080"/>
                </a:lnTo>
                <a:lnTo>
                  <a:pt x="133700" y="413506"/>
                </a:lnTo>
                <a:lnTo>
                  <a:pt x="133896" y="401665"/>
                </a:lnTo>
                <a:lnTo>
                  <a:pt x="133913" y="398694"/>
                </a:lnTo>
                <a:lnTo>
                  <a:pt x="138676" y="385031"/>
                </a:lnTo>
                <a:lnTo>
                  <a:pt x="141630" y="373156"/>
                </a:lnTo>
                <a:lnTo>
                  <a:pt x="142507" y="363354"/>
                </a:lnTo>
                <a:lnTo>
                  <a:pt x="143621" y="360255"/>
                </a:lnTo>
                <a:lnTo>
                  <a:pt x="148939" y="351152"/>
                </a:lnTo>
                <a:lnTo>
                  <a:pt x="150531" y="345159"/>
                </a:lnTo>
                <a:lnTo>
                  <a:pt x="151427" y="331466"/>
                </a:lnTo>
                <a:lnTo>
                  <a:pt x="152545" y="327090"/>
                </a:lnTo>
                <a:lnTo>
                  <a:pt x="157867" y="316190"/>
                </a:lnTo>
                <a:lnTo>
                  <a:pt x="160877" y="306677"/>
                </a:lnTo>
                <a:lnTo>
                  <a:pt x="166619" y="297574"/>
                </a:lnTo>
                <a:lnTo>
                  <a:pt x="169754" y="287601"/>
                </a:lnTo>
                <a:lnTo>
                  <a:pt x="175533" y="274504"/>
                </a:lnTo>
                <a:lnTo>
                  <a:pt x="180635" y="263781"/>
                </a:lnTo>
                <a:lnTo>
                  <a:pt x="184461" y="255064"/>
                </a:lnTo>
                <a:lnTo>
                  <a:pt x="186616" y="244578"/>
                </a:lnTo>
                <a:lnTo>
                  <a:pt x="187120" y="238262"/>
                </a:lnTo>
                <a:lnTo>
                  <a:pt x="188246" y="235188"/>
                </a:lnTo>
                <a:lnTo>
                  <a:pt x="193581" y="226121"/>
                </a:lnTo>
                <a:lnTo>
                  <a:pt x="195176" y="220137"/>
                </a:lnTo>
                <a:lnTo>
                  <a:pt x="196074" y="211189"/>
                </a:lnTo>
                <a:lnTo>
                  <a:pt x="197193" y="208210"/>
                </a:lnTo>
                <a:lnTo>
                  <a:pt x="202515" y="199276"/>
                </a:lnTo>
                <a:lnTo>
                  <a:pt x="204108" y="193323"/>
                </a:lnTo>
                <a:lnTo>
                  <a:pt x="205131" y="181416"/>
                </a:lnTo>
                <a:lnTo>
                  <a:pt x="205349" y="171273"/>
                </a:lnTo>
                <a:lnTo>
                  <a:pt x="208014" y="167648"/>
                </a:lnTo>
                <a:lnTo>
                  <a:pt x="213068" y="161976"/>
                </a:lnTo>
                <a:lnTo>
                  <a:pt x="213760" y="158554"/>
                </a:lnTo>
                <a:lnTo>
                  <a:pt x="214312" y="151650"/>
                </a:lnTo>
                <a:lnTo>
                  <a:pt x="214312" y="200661"/>
                </a:lnTo>
                <a:lnTo>
                  <a:pt x="215304" y="202183"/>
                </a:lnTo>
                <a:lnTo>
                  <a:pt x="216958" y="203198"/>
                </a:lnTo>
                <a:lnTo>
                  <a:pt x="222001" y="204827"/>
                </a:lnTo>
                <a:lnTo>
                  <a:pt x="222415" y="205953"/>
                </a:lnTo>
                <a:lnTo>
                  <a:pt x="222874" y="209850"/>
                </a:lnTo>
                <a:lnTo>
                  <a:pt x="223988" y="211286"/>
                </a:lnTo>
                <a:lnTo>
                  <a:pt x="225725" y="212243"/>
                </a:lnTo>
                <a:lnTo>
                  <a:pt x="230898" y="213780"/>
                </a:lnTo>
                <a:lnTo>
                  <a:pt x="236535" y="218786"/>
                </a:lnTo>
                <a:lnTo>
                  <a:pt x="239050" y="220220"/>
                </a:lnTo>
                <a:lnTo>
                  <a:pt x="244488" y="221813"/>
                </a:lnTo>
                <a:lnTo>
                  <a:pt x="246336" y="223230"/>
                </a:lnTo>
                <a:lnTo>
                  <a:pt x="247568" y="225167"/>
                </a:lnTo>
                <a:lnTo>
                  <a:pt x="248389" y="227450"/>
                </a:lnTo>
                <a:lnTo>
                  <a:pt x="250921" y="228973"/>
                </a:lnTo>
                <a:lnTo>
                  <a:pt x="259025" y="230664"/>
                </a:lnTo>
                <a:lnTo>
                  <a:pt x="261980" y="232108"/>
                </a:lnTo>
                <a:lnTo>
                  <a:pt x="263950" y="234062"/>
                </a:lnTo>
                <a:lnTo>
                  <a:pt x="265263" y="236357"/>
                </a:lnTo>
                <a:lnTo>
                  <a:pt x="267131" y="237887"/>
                </a:lnTo>
                <a:lnTo>
                  <a:pt x="269369" y="238907"/>
                </a:lnTo>
                <a:lnTo>
                  <a:pt x="274500" y="240040"/>
                </a:lnTo>
                <a:lnTo>
                  <a:pt x="297681" y="240911"/>
                </a:lnTo>
                <a:lnTo>
                  <a:pt x="315517" y="240944"/>
                </a:lnTo>
                <a:lnTo>
                  <a:pt x="318493" y="239953"/>
                </a:lnTo>
                <a:lnTo>
                  <a:pt x="327422" y="234809"/>
                </a:lnTo>
                <a:lnTo>
                  <a:pt x="336351" y="231852"/>
                </a:lnTo>
                <a:lnTo>
                  <a:pt x="345281" y="225133"/>
                </a:lnTo>
                <a:lnTo>
                  <a:pt x="357187" y="213974"/>
                </a:lnTo>
                <a:lnTo>
                  <a:pt x="360163" y="211059"/>
                </a:lnTo>
                <a:lnTo>
                  <a:pt x="362148" y="208123"/>
                </a:lnTo>
                <a:lnTo>
                  <a:pt x="365933" y="199251"/>
                </a:lnTo>
                <a:lnTo>
                  <a:pt x="375598" y="187364"/>
                </a:lnTo>
                <a:lnTo>
                  <a:pt x="387061" y="175462"/>
                </a:lnTo>
                <a:lnTo>
                  <a:pt x="395915" y="161792"/>
                </a:lnTo>
                <a:lnTo>
                  <a:pt x="404822" y="149915"/>
                </a:lnTo>
                <a:lnTo>
                  <a:pt x="416720" y="136020"/>
                </a:lnTo>
                <a:lnTo>
                  <a:pt x="422672" y="126183"/>
                </a:lnTo>
                <a:lnTo>
                  <a:pt x="434578" y="109835"/>
                </a:lnTo>
                <a:lnTo>
                  <a:pt x="440531" y="99662"/>
                </a:lnTo>
                <a:lnTo>
                  <a:pt x="452437" y="83099"/>
                </a:lnTo>
                <a:lnTo>
                  <a:pt x="458390" y="72896"/>
                </a:lnTo>
                <a:lnTo>
                  <a:pt x="461698" y="64393"/>
                </a:lnTo>
                <a:lnTo>
                  <a:pt x="462579" y="60737"/>
                </a:lnTo>
                <a:lnTo>
                  <a:pt x="466205" y="54028"/>
                </a:lnTo>
                <a:lnTo>
                  <a:pt x="476618" y="41636"/>
                </a:lnTo>
                <a:lnTo>
                  <a:pt x="478479" y="38620"/>
                </a:lnTo>
                <a:lnTo>
                  <a:pt x="480548" y="32623"/>
                </a:lnTo>
                <a:lnTo>
                  <a:pt x="481875" y="20688"/>
                </a:lnTo>
                <a:lnTo>
                  <a:pt x="482139" y="8776"/>
                </a:lnTo>
                <a:lnTo>
                  <a:pt x="482201" y="0"/>
                </a:lnTo>
                <a:lnTo>
                  <a:pt x="482203" y="13152"/>
                </a:lnTo>
                <a:lnTo>
                  <a:pt x="481211" y="15662"/>
                </a:lnTo>
                <a:lnTo>
                  <a:pt x="476066" y="23934"/>
                </a:lnTo>
                <a:lnTo>
                  <a:pt x="474514" y="29734"/>
                </a:lnTo>
                <a:lnTo>
                  <a:pt x="473641" y="43318"/>
                </a:lnTo>
                <a:lnTo>
                  <a:pt x="472526" y="47678"/>
                </a:lnTo>
                <a:lnTo>
                  <a:pt x="467209" y="58556"/>
                </a:lnTo>
                <a:lnTo>
                  <a:pt x="464200" y="68063"/>
                </a:lnTo>
                <a:lnTo>
                  <a:pt x="459981" y="74151"/>
                </a:lnTo>
                <a:lnTo>
                  <a:pt x="458458" y="78156"/>
                </a:lnTo>
                <a:lnTo>
                  <a:pt x="456767" y="87897"/>
                </a:lnTo>
                <a:lnTo>
                  <a:pt x="453369" y="96196"/>
                </a:lnTo>
                <a:lnTo>
                  <a:pt x="449544" y="103191"/>
                </a:lnTo>
                <a:lnTo>
                  <a:pt x="446399" y="112708"/>
                </a:lnTo>
                <a:lnTo>
                  <a:pt x="442146" y="118798"/>
                </a:lnTo>
                <a:lnTo>
                  <a:pt x="440616" y="122804"/>
                </a:lnTo>
                <a:lnTo>
                  <a:pt x="438915" y="132545"/>
                </a:lnTo>
                <a:lnTo>
                  <a:pt x="435513" y="140844"/>
                </a:lnTo>
                <a:lnTo>
                  <a:pt x="431686" y="147839"/>
                </a:lnTo>
                <a:lnTo>
                  <a:pt x="428540" y="157356"/>
                </a:lnTo>
                <a:lnTo>
                  <a:pt x="424287" y="163447"/>
                </a:lnTo>
                <a:lnTo>
                  <a:pt x="422756" y="167452"/>
                </a:lnTo>
                <a:lnTo>
                  <a:pt x="421056" y="177194"/>
                </a:lnTo>
                <a:lnTo>
                  <a:pt x="417654" y="185493"/>
                </a:lnTo>
                <a:lnTo>
                  <a:pt x="415358" y="189094"/>
                </a:lnTo>
                <a:lnTo>
                  <a:pt x="412806" y="198388"/>
                </a:lnTo>
                <a:lnTo>
                  <a:pt x="412126" y="203645"/>
                </a:lnTo>
                <a:lnTo>
                  <a:pt x="408724" y="212131"/>
                </a:lnTo>
                <a:lnTo>
                  <a:pt x="404897" y="219210"/>
                </a:lnTo>
                <a:lnTo>
                  <a:pt x="403197" y="225664"/>
                </a:lnTo>
                <a:lnTo>
                  <a:pt x="402440" y="234485"/>
                </a:lnTo>
                <a:lnTo>
                  <a:pt x="402015" y="247962"/>
                </a:lnTo>
                <a:lnTo>
                  <a:pt x="401859" y="265500"/>
                </a:lnTo>
                <a:lnTo>
                  <a:pt x="401836" y="332843"/>
                </a:lnTo>
                <a:lnTo>
                  <a:pt x="402828" y="335945"/>
                </a:lnTo>
                <a:lnTo>
                  <a:pt x="407973" y="345052"/>
                </a:lnTo>
                <a:lnTo>
                  <a:pt x="409524" y="351046"/>
                </a:lnTo>
                <a:lnTo>
                  <a:pt x="410398" y="364740"/>
                </a:lnTo>
                <a:lnTo>
                  <a:pt x="410656" y="376625"/>
                </a:lnTo>
                <a:lnTo>
                  <a:pt x="411684" y="380016"/>
                </a:lnTo>
                <a:lnTo>
                  <a:pt x="416881" y="389529"/>
                </a:lnTo>
                <a:lnTo>
                  <a:pt x="418444" y="395619"/>
                </a:lnTo>
                <a:lnTo>
                  <a:pt x="419853" y="397640"/>
                </a:lnTo>
                <a:lnTo>
                  <a:pt x="421785" y="398987"/>
                </a:lnTo>
                <a:lnTo>
                  <a:pt x="424065" y="399885"/>
                </a:lnTo>
                <a:lnTo>
                  <a:pt x="425585" y="401476"/>
                </a:lnTo>
                <a:lnTo>
                  <a:pt x="426598" y="403529"/>
                </a:lnTo>
                <a:lnTo>
                  <a:pt x="428225" y="409212"/>
                </a:lnTo>
                <a:lnTo>
                  <a:pt x="433246" y="414937"/>
                </a:lnTo>
                <a:lnTo>
                  <a:pt x="435675" y="416472"/>
                </a:lnTo>
                <a:lnTo>
                  <a:pt x="444865" y="419137"/>
                </a:lnTo>
                <a:lnTo>
                  <a:pt x="467721" y="419538"/>
                </a:lnTo>
                <a:lnTo>
                  <a:pt x="486431" y="419540"/>
                </a:lnTo>
                <a:lnTo>
                  <a:pt x="488991" y="418549"/>
                </a:lnTo>
                <a:lnTo>
                  <a:pt x="497333" y="413404"/>
                </a:lnTo>
                <a:lnTo>
                  <a:pt x="506088" y="410446"/>
                </a:lnTo>
                <a:lnTo>
                  <a:pt x="512001" y="406238"/>
                </a:lnTo>
                <a:lnTo>
                  <a:pt x="515959" y="404719"/>
                </a:lnTo>
                <a:lnTo>
                  <a:pt x="530018" y="401589"/>
                </a:lnTo>
                <a:lnTo>
                  <a:pt x="537519" y="397341"/>
                </a:lnTo>
                <a:lnTo>
                  <a:pt x="553477" y="383642"/>
                </a:lnTo>
                <a:lnTo>
                  <a:pt x="565514" y="371880"/>
                </a:lnTo>
                <a:lnTo>
                  <a:pt x="583403" y="354053"/>
                </a:lnTo>
                <a:lnTo>
                  <a:pt x="592335" y="340385"/>
                </a:lnTo>
                <a:lnTo>
                  <a:pt x="598288" y="329459"/>
                </a:lnTo>
                <a:lnTo>
                  <a:pt x="604242" y="318981"/>
                </a:lnTo>
                <a:lnTo>
                  <a:pt x="613172" y="306512"/>
                </a:lnTo>
                <a:lnTo>
                  <a:pt x="619124" y="296214"/>
                </a:lnTo>
                <a:lnTo>
                  <a:pt x="625078" y="285023"/>
                </a:lnTo>
                <a:lnTo>
                  <a:pt x="628054" y="279261"/>
                </a:lnTo>
                <a:lnTo>
                  <a:pt x="631362" y="267566"/>
                </a:lnTo>
                <a:lnTo>
                  <a:pt x="633824" y="255754"/>
                </a:lnTo>
                <a:lnTo>
                  <a:pt x="638226" y="243890"/>
                </a:lnTo>
                <a:lnTo>
                  <a:pt x="643488" y="232002"/>
                </a:lnTo>
                <a:lnTo>
                  <a:pt x="652030" y="214153"/>
                </a:lnTo>
                <a:lnTo>
                  <a:pt x="672712" y="172486"/>
                </a:lnTo>
                <a:lnTo>
                  <a:pt x="676015" y="160580"/>
                </a:lnTo>
                <a:lnTo>
                  <a:pt x="678474" y="148674"/>
                </a:lnTo>
                <a:lnTo>
                  <a:pt x="682874" y="136767"/>
                </a:lnTo>
                <a:lnTo>
                  <a:pt x="685491" y="124861"/>
                </a:lnTo>
                <a:lnTo>
                  <a:pt x="686190" y="118908"/>
                </a:lnTo>
                <a:lnTo>
                  <a:pt x="689611" y="109647"/>
                </a:lnTo>
                <a:lnTo>
                  <a:pt x="691913" y="105789"/>
                </a:lnTo>
                <a:lnTo>
                  <a:pt x="694469" y="96210"/>
                </a:lnTo>
                <a:lnTo>
                  <a:pt x="695606" y="85338"/>
                </a:lnTo>
                <a:lnTo>
                  <a:pt x="696111" y="73892"/>
                </a:lnTo>
                <a:lnTo>
                  <a:pt x="697238" y="69053"/>
                </a:lnTo>
                <a:lnTo>
                  <a:pt x="702572" y="57503"/>
                </a:lnTo>
                <a:lnTo>
                  <a:pt x="704594" y="47797"/>
                </a:lnTo>
                <a:lnTo>
                  <a:pt x="705277" y="35628"/>
                </a:lnTo>
                <a:lnTo>
                  <a:pt x="705412" y="28411"/>
                </a:lnTo>
                <a:lnTo>
                  <a:pt x="704431" y="27819"/>
                </a:lnTo>
                <a:lnTo>
                  <a:pt x="696624" y="26648"/>
                </a:lnTo>
                <a:lnTo>
                  <a:pt x="688836" y="26635"/>
                </a:lnTo>
                <a:lnTo>
                  <a:pt x="688419" y="27627"/>
                </a:lnTo>
                <a:lnTo>
                  <a:pt x="687956" y="31375"/>
                </a:lnTo>
                <a:lnTo>
                  <a:pt x="686841" y="33763"/>
                </a:lnTo>
                <a:lnTo>
                  <a:pt x="682955" y="39064"/>
                </a:lnTo>
                <a:lnTo>
                  <a:pt x="681522" y="42858"/>
                </a:lnTo>
                <a:lnTo>
                  <a:pt x="678513" y="56687"/>
                </a:lnTo>
                <a:lnTo>
                  <a:pt x="672770" y="68502"/>
                </a:lnTo>
                <a:lnTo>
                  <a:pt x="671079" y="78646"/>
                </a:lnTo>
                <a:lnTo>
                  <a:pt x="670127" y="90773"/>
                </a:lnTo>
                <a:lnTo>
                  <a:pt x="667258" y="100119"/>
                </a:lnTo>
                <a:lnTo>
                  <a:pt x="663668" y="110888"/>
                </a:lnTo>
                <a:lnTo>
                  <a:pt x="662073" y="122289"/>
                </a:lnTo>
                <a:lnTo>
                  <a:pt x="661175" y="135123"/>
                </a:lnTo>
                <a:lnTo>
                  <a:pt x="658319" y="144636"/>
                </a:lnTo>
                <a:lnTo>
                  <a:pt x="654734" y="155478"/>
                </a:lnTo>
                <a:lnTo>
                  <a:pt x="653141" y="166911"/>
                </a:lnTo>
                <a:lnTo>
                  <a:pt x="652433" y="178607"/>
                </a:lnTo>
                <a:lnTo>
                  <a:pt x="652244" y="184504"/>
                </a:lnTo>
                <a:lnTo>
                  <a:pt x="649388" y="196348"/>
                </a:lnTo>
                <a:lnTo>
                  <a:pt x="645805" y="208227"/>
                </a:lnTo>
                <a:lnTo>
                  <a:pt x="644212" y="220121"/>
                </a:lnTo>
                <a:lnTo>
                  <a:pt x="643503" y="232022"/>
                </a:lnTo>
                <a:lnTo>
                  <a:pt x="643189" y="243926"/>
                </a:lnTo>
                <a:lnTo>
                  <a:pt x="642937" y="367543"/>
                </a:lnTo>
                <a:lnTo>
                  <a:pt x="643929" y="370985"/>
                </a:lnTo>
                <a:lnTo>
                  <a:pt x="649074" y="380570"/>
                </a:lnTo>
                <a:lnTo>
                  <a:pt x="650626" y="386676"/>
                </a:lnTo>
                <a:lnTo>
                  <a:pt x="651622" y="398680"/>
                </a:lnTo>
                <a:lnTo>
                  <a:pt x="651758" y="404647"/>
                </a:lnTo>
                <a:lnTo>
                  <a:pt x="652786" y="407627"/>
                </a:lnTo>
                <a:lnTo>
                  <a:pt x="657982" y="416562"/>
                </a:lnTo>
                <a:lnTo>
                  <a:pt x="660426" y="426706"/>
                </a:lnTo>
                <a:lnTo>
                  <a:pt x="669348" y="436987"/>
                </a:lnTo>
                <a:lnTo>
                  <a:pt x="691925" y="437399"/>
                </a:lnTo>
                <a:lnTo>
                  <a:pt x="695155" y="437400"/>
                </a:lnTo>
                <a:lnTo>
                  <a:pt x="703375" y="431263"/>
                </a:lnTo>
                <a:lnTo>
                  <a:pt x="708824" y="429712"/>
                </a:lnTo>
                <a:lnTo>
                  <a:pt x="710675" y="428306"/>
                </a:lnTo>
                <a:lnTo>
                  <a:pt x="711908" y="426376"/>
                </a:lnTo>
                <a:lnTo>
                  <a:pt x="712730" y="424098"/>
                </a:lnTo>
                <a:lnTo>
                  <a:pt x="716290" y="418920"/>
                </a:lnTo>
                <a:lnTo>
                  <a:pt x="718628" y="416151"/>
                </a:lnTo>
                <a:lnTo>
                  <a:pt x="721179" y="414304"/>
                </a:lnTo>
                <a:lnTo>
                  <a:pt x="726659" y="412252"/>
                </a:lnTo>
                <a:lnTo>
                  <a:pt x="728518" y="410713"/>
                </a:lnTo>
                <a:lnTo>
                  <a:pt x="729756" y="408695"/>
                </a:lnTo>
                <a:lnTo>
                  <a:pt x="730582" y="406357"/>
                </a:lnTo>
                <a:lnTo>
                  <a:pt x="734146" y="401113"/>
                </a:lnTo>
                <a:lnTo>
                  <a:pt x="736485" y="398326"/>
                </a:lnTo>
                <a:lnTo>
                  <a:pt x="738044" y="395476"/>
                </a:lnTo>
                <a:lnTo>
                  <a:pt x="741232" y="386724"/>
                </a:lnTo>
                <a:lnTo>
                  <a:pt x="747027" y="377847"/>
                </a:lnTo>
                <a:lnTo>
                  <a:pt x="748730" y="371906"/>
                </a:lnTo>
                <a:lnTo>
                  <a:pt x="749824" y="360008"/>
                </a:lnTo>
                <a:lnTo>
                  <a:pt x="750040" y="348103"/>
                </a:lnTo>
                <a:lnTo>
                  <a:pt x="750090" y="322527"/>
                </a:lnTo>
                <a:lnTo>
                  <a:pt x="749099" y="318154"/>
                </a:lnTo>
                <a:lnTo>
                  <a:pt x="743956" y="307259"/>
                </a:lnTo>
                <a:lnTo>
                  <a:pt x="741531" y="296398"/>
                </a:lnTo>
                <a:lnTo>
                  <a:pt x="741273" y="290339"/>
                </a:lnTo>
                <a:lnTo>
                  <a:pt x="740244" y="287766"/>
                </a:lnTo>
                <a:lnTo>
                  <a:pt x="736456" y="282261"/>
                </a:lnTo>
                <a:lnTo>
                  <a:pt x="734056" y="280396"/>
                </a:lnTo>
                <a:lnTo>
                  <a:pt x="731464" y="279152"/>
                </a:lnTo>
                <a:lnTo>
                  <a:pt x="728744" y="278324"/>
                </a:lnTo>
                <a:lnTo>
                  <a:pt x="726931" y="276778"/>
                </a:lnTo>
                <a:lnTo>
                  <a:pt x="725722" y="274757"/>
                </a:lnTo>
                <a:lnTo>
                  <a:pt x="724916" y="272416"/>
                </a:lnTo>
                <a:lnTo>
                  <a:pt x="723386" y="270856"/>
                </a:lnTo>
                <a:lnTo>
                  <a:pt x="721375" y="269816"/>
                </a:lnTo>
                <a:lnTo>
                  <a:pt x="716494" y="268661"/>
                </a:lnTo>
                <a:lnTo>
                  <a:pt x="696465" y="267790"/>
                </a:lnTo>
                <a:lnTo>
                  <a:pt x="687586" y="26773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SMARTInkAnnotation12"/>
          <p:cNvSpPr/>
          <p:nvPr/>
        </p:nvSpPr>
        <p:spPr>
          <a:xfrm>
            <a:off x="6349007" y="1491257"/>
            <a:ext cx="830093" cy="571379"/>
          </a:xfrm>
          <a:custGeom>
            <a:avLst/>
            <a:gdLst/>
            <a:ahLst/>
            <a:cxnLst/>
            <a:rect l="0" t="0" r="0" b="0"/>
            <a:pathLst>
              <a:path w="830093" h="571379">
                <a:moveTo>
                  <a:pt x="0" y="0"/>
                </a:moveTo>
                <a:lnTo>
                  <a:pt x="0" y="4741"/>
                </a:lnTo>
                <a:lnTo>
                  <a:pt x="992" y="6137"/>
                </a:lnTo>
                <a:lnTo>
                  <a:pt x="2646" y="7068"/>
                </a:lnTo>
                <a:lnTo>
                  <a:pt x="7129" y="8103"/>
                </a:lnTo>
                <a:lnTo>
                  <a:pt x="20991" y="8821"/>
                </a:lnTo>
                <a:lnTo>
                  <a:pt x="23916" y="9849"/>
                </a:lnTo>
                <a:lnTo>
                  <a:pt x="47818" y="24155"/>
                </a:lnTo>
                <a:lnTo>
                  <a:pt x="69858" y="38741"/>
                </a:lnTo>
                <a:lnTo>
                  <a:pt x="81993" y="47639"/>
                </a:lnTo>
                <a:lnTo>
                  <a:pt x="86412" y="49619"/>
                </a:lnTo>
                <a:lnTo>
                  <a:pt x="101120" y="53397"/>
                </a:lnTo>
                <a:lnTo>
                  <a:pt x="123401" y="65853"/>
                </a:lnTo>
                <a:lnTo>
                  <a:pt x="144917" y="80416"/>
                </a:lnTo>
                <a:lnTo>
                  <a:pt x="158693" y="89312"/>
                </a:lnTo>
                <a:lnTo>
                  <a:pt x="171705" y="98231"/>
                </a:lnTo>
                <a:lnTo>
                  <a:pt x="193879" y="110134"/>
                </a:lnTo>
                <a:lnTo>
                  <a:pt x="206715" y="119063"/>
                </a:lnTo>
                <a:lnTo>
                  <a:pt x="225672" y="133946"/>
                </a:lnTo>
                <a:lnTo>
                  <a:pt x="239176" y="142875"/>
                </a:lnTo>
                <a:lnTo>
                  <a:pt x="252107" y="151805"/>
                </a:lnTo>
                <a:lnTo>
                  <a:pt x="265859" y="160735"/>
                </a:lnTo>
                <a:lnTo>
                  <a:pt x="289635" y="181754"/>
                </a:lnTo>
                <a:lnTo>
                  <a:pt x="318389" y="202161"/>
                </a:lnTo>
                <a:lnTo>
                  <a:pt x="340919" y="217257"/>
                </a:lnTo>
                <a:lnTo>
                  <a:pt x="364073" y="232168"/>
                </a:lnTo>
                <a:lnTo>
                  <a:pt x="377087" y="241101"/>
                </a:lnTo>
                <a:lnTo>
                  <a:pt x="390864" y="250031"/>
                </a:lnTo>
                <a:lnTo>
                  <a:pt x="403877" y="258961"/>
                </a:lnTo>
                <a:lnTo>
                  <a:pt x="417654" y="267891"/>
                </a:lnTo>
                <a:lnTo>
                  <a:pt x="435302" y="282774"/>
                </a:lnTo>
                <a:lnTo>
                  <a:pt x="457114" y="297657"/>
                </a:lnTo>
                <a:lnTo>
                  <a:pt x="471037" y="309563"/>
                </a:lnTo>
                <a:lnTo>
                  <a:pt x="492835" y="324446"/>
                </a:lnTo>
                <a:lnTo>
                  <a:pt x="511470" y="341974"/>
                </a:lnTo>
                <a:lnTo>
                  <a:pt x="528554" y="358923"/>
                </a:lnTo>
                <a:lnTo>
                  <a:pt x="551612" y="374884"/>
                </a:lnTo>
                <a:lnTo>
                  <a:pt x="568256" y="389908"/>
                </a:lnTo>
                <a:lnTo>
                  <a:pt x="588112" y="409550"/>
                </a:lnTo>
                <a:lnTo>
                  <a:pt x="609545" y="424821"/>
                </a:lnTo>
                <a:lnTo>
                  <a:pt x="627577" y="440422"/>
                </a:lnTo>
                <a:lnTo>
                  <a:pt x="642874" y="455400"/>
                </a:lnTo>
                <a:lnTo>
                  <a:pt x="658804" y="470295"/>
                </a:lnTo>
                <a:lnTo>
                  <a:pt x="680391" y="485180"/>
                </a:lnTo>
                <a:lnTo>
                  <a:pt x="694286" y="497086"/>
                </a:lnTo>
                <a:lnTo>
                  <a:pt x="716078" y="511969"/>
                </a:lnTo>
                <a:lnTo>
                  <a:pt x="732066" y="526852"/>
                </a:lnTo>
                <a:lnTo>
                  <a:pt x="745372" y="540000"/>
                </a:lnTo>
                <a:lnTo>
                  <a:pt x="747938" y="541570"/>
                </a:lnTo>
                <a:lnTo>
                  <a:pt x="758980" y="544700"/>
                </a:lnTo>
                <a:lnTo>
                  <a:pt x="763751" y="544708"/>
                </a:lnTo>
                <a:lnTo>
                  <a:pt x="765152" y="543717"/>
                </a:lnTo>
                <a:lnTo>
                  <a:pt x="766085" y="542064"/>
                </a:lnTo>
                <a:lnTo>
                  <a:pt x="767123" y="537581"/>
                </a:lnTo>
                <a:lnTo>
                  <a:pt x="767905" y="520499"/>
                </a:lnTo>
                <a:lnTo>
                  <a:pt x="767949" y="505789"/>
                </a:lnTo>
                <a:lnTo>
                  <a:pt x="767953" y="474822"/>
                </a:lnTo>
                <a:lnTo>
                  <a:pt x="768945" y="470337"/>
                </a:lnTo>
                <a:lnTo>
                  <a:pt x="775021" y="456010"/>
                </a:lnTo>
                <a:lnTo>
                  <a:pt x="776330" y="444015"/>
                </a:lnTo>
                <a:lnTo>
                  <a:pt x="776515" y="438885"/>
                </a:lnTo>
                <a:lnTo>
                  <a:pt x="779366" y="427894"/>
                </a:lnTo>
                <a:lnTo>
                  <a:pt x="783902" y="413195"/>
                </a:lnTo>
                <a:lnTo>
                  <a:pt x="785435" y="399340"/>
                </a:lnTo>
                <a:lnTo>
                  <a:pt x="785701" y="385332"/>
                </a:lnTo>
                <a:lnTo>
                  <a:pt x="785813" y="304133"/>
                </a:lnTo>
                <a:lnTo>
                  <a:pt x="776915" y="303611"/>
                </a:lnTo>
                <a:lnTo>
                  <a:pt x="776885" y="316039"/>
                </a:lnTo>
                <a:lnTo>
                  <a:pt x="777877" y="318841"/>
                </a:lnTo>
                <a:lnTo>
                  <a:pt x="783021" y="327525"/>
                </a:lnTo>
                <a:lnTo>
                  <a:pt x="784571" y="333421"/>
                </a:lnTo>
                <a:lnTo>
                  <a:pt x="785445" y="342319"/>
                </a:lnTo>
                <a:lnTo>
                  <a:pt x="786559" y="345291"/>
                </a:lnTo>
                <a:lnTo>
                  <a:pt x="791877" y="354214"/>
                </a:lnTo>
                <a:lnTo>
                  <a:pt x="793468" y="360166"/>
                </a:lnTo>
                <a:lnTo>
                  <a:pt x="794574" y="377693"/>
                </a:lnTo>
                <a:lnTo>
                  <a:pt x="794631" y="382764"/>
                </a:lnTo>
                <a:lnTo>
                  <a:pt x="795659" y="387137"/>
                </a:lnTo>
                <a:lnTo>
                  <a:pt x="801796" y="401285"/>
                </a:lnTo>
                <a:lnTo>
                  <a:pt x="803301" y="413633"/>
                </a:lnTo>
                <a:lnTo>
                  <a:pt x="803562" y="427380"/>
                </a:lnTo>
                <a:lnTo>
                  <a:pt x="804591" y="431764"/>
                </a:lnTo>
                <a:lnTo>
                  <a:pt x="809787" y="443666"/>
                </a:lnTo>
                <a:lnTo>
                  <a:pt x="811768" y="458328"/>
                </a:lnTo>
                <a:lnTo>
                  <a:pt x="812231" y="465970"/>
                </a:lnTo>
                <a:lnTo>
                  <a:pt x="817233" y="480590"/>
                </a:lnTo>
                <a:lnTo>
                  <a:pt x="820257" y="492750"/>
                </a:lnTo>
                <a:lnTo>
                  <a:pt x="821363" y="508813"/>
                </a:lnTo>
                <a:lnTo>
                  <a:pt x="821497" y="525604"/>
                </a:lnTo>
                <a:lnTo>
                  <a:pt x="822501" y="529989"/>
                </a:lnTo>
                <a:lnTo>
                  <a:pt x="829216" y="542576"/>
                </a:lnTo>
                <a:lnTo>
                  <a:pt x="829908" y="546408"/>
                </a:lnTo>
                <a:lnTo>
                  <a:pt x="830092" y="548819"/>
                </a:lnTo>
                <a:lnTo>
                  <a:pt x="829223" y="551419"/>
                </a:lnTo>
                <a:lnTo>
                  <a:pt x="822740" y="560906"/>
                </a:lnTo>
                <a:lnTo>
                  <a:pt x="822069" y="564477"/>
                </a:lnTo>
                <a:lnTo>
                  <a:pt x="821889" y="566818"/>
                </a:lnTo>
                <a:lnTo>
                  <a:pt x="820778" y="568379"/>
                </a:lnTo>
                <a:lnTo>
                  <a:pt x="819044" y="569419"/>
                </a:lnTo>
                <a:lnTo>
                  <a:pt x="814472" y="570575"/>
                </a:lnTo>
                <a:lnTo>
                  <a:pt x="800549" y="571378"/>
                </a:lnTo>
                <a:lnTo>
                  <a:pt x="797621" y="570427"/>
                </a:lnTo>
                <a:lnTo>
                  <a:pt x="791722" y="566724"/>
                </a:lnTo>
                <a:lnTo>
                  <a:pt x="783147" y="564417"/>
                </a:lnTo>
                <a:lnTo>
                  <a:pt x="761473" y="562935"/>
                </a:lnTo>
                <a:lnTo>
                  <a:pt x="749860" y="560087"/>
                </a:lnTo>
                <a:lnTo>
                  <a:pt x="738084" y="556506"/>
                </a:lnTo>
                <a:lnTo>
                  <a:pt x="720297" y="553498"/>
                </a:lnTo>
                <a:lnTo>
                  <a:pt x="696510" y="546741"/>
                </a:lnTo>
                <a:lnTo>
                  <a:pt x="676009" y="542667"/>
                </a:lnTo>
                <a:lnTo>
                  <a:pt x="653729" y="537822"/>
                </a:lnTo>
                <a:lnTo>
                  <a:pt x="637206" y="536386"/>
                </a:lnTo>
                <a:lnTo>
                  <a:pt x="625078" y="53578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SMARTInkAnnotation13"/>
          <p:cNvSpPr/>
          <p:nvPr/>
        </p:nvSpPr>
        <p:spPr>
          <a:xfrm>
            <a:off x="6465093" y="2384239"/>
            <a:ext cx="2116300" cy="632717"/>
          </a:xfrm>
          <a:custGeom>
            <a:avLst/>
            <a:gdLst/>
            <a:ahLst/>
            <a:cxnLst/>
            <a:rect l="0" t="0" r="0" b="0"/>
            <a:pathLst>
              <a:path w="2116300" h="632717">
                <a:moveTo>
                  <a:pt x="0" y="607206"/>
                </a:moveTo>
                <a:lnTo>
                  <a:pt x="7689" y="607206"/>
                </a:lnTo>
                <a:lnTo>
                  <a:pt x="15814" y="613343"/>
                </a:lnTo>
                <a:lnTo>
                  <a:pt x="21250" y="614894"/>
                </a:lnTo>
                <a:lnTo>
                  <a:pt x="52377" y="616103"/>
                </a:lnTo>
                <a:lnTo>
                  <a:pt x="63297" y="613475"/>
                </a:lnTo>
                <a:lnTo>
                  <a:pt x="74764" y="609992"/>
                </a:lnTo>
                <a:lnTo>
                  <a:pt x="91385" y="607039"/>
                </a:lnTo>
                <a:lnTo>
                  <a:pt x="122928" y="591808"/>
                </a:lnTo>
                <a:lnTo>
                  <a:pt x="126600" y="590988"/>
                </a:lnTo>
                <a:lnTo>
                  <a:pt x="135973" y="584784"/>
                </a:lnTo>
                <a:lnTo>
                  <a:pt x="152405" y="572781"/>
                </a:lnTo>
                <a:lnTo>
                  <a:pt x="163979" y="565117"/>
                </a:lnTo>
                <a:lnTo>
                  <a:pt x="184930" y="546673"/>
                </a:lnTo>
                <a:lnTo>
                  <a:pt x="192324" y="538631"/>
                </a:lnTo>
                <a:lnTo>
                  <a:pt x="203058" y="523939"/>
                </a:lnTo>
                <a:lnTo>
                  <a:pt x="217372" y="511868"/>
                </a:lnTo>
                <a:lnTo>
                  <a:pt x="228338" y="496165"/>
                </a:lnTo>
                <a:lnTo>
                  <a:pt x="238863" y="478944"/>
                </a:lnTo>
                <a:lnTo>
                  <a:pt x="253116" y="461274"/>
                </a:lnTo>
                <a:lnTo>
                  <a:pt x="264064" y="443471"/>
                </a:lnTo>
                <a:lnTo>
                  <a:pt x="273592" y="425629"/>
                </a:lnTo>
                <a:lnTo>
                  <a:pt x="288693" y="395869"/>
                </a:lnTo>
                <a:lnTo>
                  <a:pt x="294664" y="381317"/>
                </a:lnTo>
                <a:lnTo>
                  <a:pt x="300626" y="365920"/>
                </a:lnTo>
                <a:lnTo>
                  <a:pt x="306584" y="352462"/>
                </a:lnTo>
                <a:lnTo>
                  <a:pt x="315515" y="333730"/>
                </a:lnTo>
                <a:lnTo>
                  <a:pt x="321468" y="318973"/>
                </a:lnTo>
                <a:lnTo>
                  <a:pt x="326429" y="303485"/>
                </a:lnTo>
                <a:lnTo>
                  <a:pt x="328634" y="289987"/>
                </a:lnTo>
                <a:lnTo>
                  <a:pt x="334616" y="271232"/>
                </a:lnTo>
                <a:lnTo>
                  <a:pt x="345526" y="246124"/>
                </a:lnTo>
                <a:lnTo>
                  <a:pt x="351344" y="230428"/>
                </a:lnTo>
                <a:lnTo>
                  <a:pt x="354591" y="216176"/>
                </a:lnTo>
                <a:lnTo>
                  <a:pt x="357026" y="203227"/>
                </a:lnTo>
                <a:lnTo>
                  <a:pt x="362983" y="184781"/>
                </a:lnTo>
                <a:lnTo>
                  <a:pt x="366181" y="165755"/>
                </a:lnTo>
                <a:lnTo>
                  <a:pt x="370445" y="150060"/>
                </a:lnTo>
                <a:lnTo>
                  <a:pt x="375647" y="135809"/>
                </a:lnTo>
                <a:lnTo>
                  <a:pt x="380275" y="122860"/>
                </a:lnTo>
                <a:lnTo>
                  <a:pt x="383872" y="104414"/>
                </a:lnTo>
                <a:lnTo>
                  <a:pt x="389789" y="87373"/>
                </a:lnTo>
                <a:lnTo>
                  <a:pt x="391983" y="74606"/>
                </a:lnTo>
                <a:lnTo>
                  <a:pt x="392724" y="55663"/>
                </a:lnTo>
                <a:lnTo>
                  <a:pt x="392870" y="37333"/>
                </a:lnTo>
                <a:lnTo>
                  <a:pt x="393875" y="32821"/>
                </a:lnTo>
                <a:lnTo>
                  <a:pt x="400591" y="20014"/>
                </a:lnTo>
                <a:lnTo>
                  <a:pt x="401283" y="16164"/>
                </a:lnTo>
                <a:lnTo>
                  <a:pt x="401835" y="0"/>
                </a:lnTo>
                <a:lnTo>
                  <a:pt x="401836" y="22110"/>
                </a:lnTo>
                <a:lnTo>
                  <a:pt x="400844" y="24657"/>
                </a:lnTo>
                <a:lnTo>
                  <a:pt x="395699" y="32983"/>
                </a:lnTo>
                <a:lnTo>
                  <a:pt x="394148" y="38795"/>
                </a:lnTo>
                <a:lnTo>
                  <a:pt x="393069" y="56226"/>
                </a:lnTo>
                <a:lnTo>
                  <a:pt x="392938" y="73163"/>
                </a:lnTo>
                <a:lnTo>
                  <a:pt x="391935" y="76552"/>
                </a:lnTo>
                <a:lnTo>
                  <a:pt x="386776" y="87055"/>
                </a:lnTo>
                <a:lnTo>
                  <a:pt x="383813" y="101301"/>
                </a:lnTo>
                <a:lnTo>
                  <a:pt x="378085" y="113239"/>
                </a:lnTo>
                <a:lnTo>
                  <a:pt x="375647" y="131903"/>
                </a:lnTo>
                <a:lnTo>
                  <a:pt x="375447" y="135556"/>
                </a:lnTo>
                <a:lnTo>
                  <a:pt x="374322" y="138983"/>
                </a:lnTo>
                <a:lnTo>
                  <a:pt x="370425" y="145437"/>
                </a:lnTo>
                <a:lnTo>
                  <a:pt x="368032" y="154259"/>
                </a:lnTo>
                <a:lnTo>
                  <a:pt x="365976" y="164794"/>
                </a:lnTo>
                <a:lnTo>
                  <a:pt x="360233" y="181882"/>
                </a:lnTo>
                <a:lnTo>
                  <a:pt x="358090" y="198521"/>
                </a:lnTo>
                <a:lnTo>
                  <a:pt x="357366" y="216180"/>
                </a:lnTo>
                <a:lnTo>
                  <a:pt x="357306" y="221507"/>
                </a:lnTo>
                <a:lnTo>
                  <a:pt x="354595" y="232716"/>
                </a:lnTo>
                <a:lnTo>
                  <a:pt x="350135" y="247537"/>
                </a:lnTo>
                <a:lnTo>
                  <a:pt x="348629" y="266175"/>
                </a:lnTo>
                <a:lnTo>
                  <a:pt x="348307" y="285121"/>
                </a:lnTo>
                <a:lnTo>
                  <a:pt x="348291" y="288303"/>
                </a:lnTo>
                <a:lnTo>
                  <a:pt x="345626" y="297130"/>
                </a:lnTo>
                <a:lnTo>
                  <a:pt x="342127" y="306676"/>
                </a:lnTo>
                <a:lnTo>
                  <a:pt x="340158" y="317627"/>
                </a:lnTo>
                <a:lnTo>
                  <a:pt x="339491" y="332863"/>
                </a:lnTo>
                <a:lnTo>
                  <a:pt x="339360" y="349947"/>
                </a:lnTo>
                <a:lnTo>
                  <a:pt x="336697" y="359254"/>
                </a:lnTo>
                <a:lnTo>
                  <a:pt x="333198" y="369013"/>
                </a:lnTo>
                <a:lnTo>
                  <a:pt x="330951" y="383362"/>
                </a:lnTo>
                <a:lnTo>
                  <a:pt x="330767" y="386539"/>
                </a:lnTo>
                <a:lnTo>
                  <a:pt x="329652" y="389649"/>
                </a:lnTo>
                <a:lnTo>
                  <a:pt x="324335" y="398767"/>
                </a:lnTo>
                <a:lnTo>
                  <a:pt x="322743" y="404764"/>
                </a:lnTo>
                <a:lnTo>
                  <a:pt x="321720" y="422836"/>
                </a:lnTo>
                <a:lnTo>
                  <a:pt x="321581" y="430345"/>
                </a:lnTo>
                <a:lnTo>
                  <a:pt x="320551" y="433736"/>
                </a:lnTo>
                <a:lnTo>
                  <a:pt x="315354" y="443249"/>
                </a:lnTo>
                <a:lnTo>
                  <a:pt x="313790" y="449339"/>
                </a:lnTo>
                <a:lnTo>
                  <a:pt x="312704" y="466962"/>
                </a:lnTo>
                <a:lnTo>
                  <a:pt x="312572" y="479182"/>
                </a:lnTo>
                <a:lnTo>
                  <a:pt x="305475" y="498576"/>
                </a:lnTo>
                <a:lnTo>
                  <a:pt x="303855" y="514738"/>
                </a:lnTo>
                <a:lnTo>
                  <a:pt x="303631" y="532775"/>
                </a:lnTo>
                <a:lnTo>
                  <a:pt x="303610" y="569723"/>
                </a:lnTo>
                <a:lnTo>
                  <a:pt x="306255" y="573349"/>
                </a:lnTo>
                <a:lnTo>
                  <a:pt x="308349" y="575705"/>
                </a:lnTo>
                <a:lnTo>
                  <a:pt x="309746" y="578268"/>
                </a:lnTo>
                <a:lnTo>
                  <a:pt x="312171" y="587691"/>
                </a:lnTo>
                <a:lnTo>
                  <a:pt x="317171" y="593596"/>
                </a:lnTo>
                <a:lnTo>
                  <a:pt x="319595" y="595156"/>
                </a:lnTo>
                <a:lnTo>
                  <a:pt x="328780" y="597865"/>
                </a:lnTo>
                <a:lnTo>
                  <a:pt x="360283" y="598275"/>
                </a:lnTo>
                <a:lnTo>
                  <a:pt x="363220" y="597283"/>
                </a:lnTo>
                <a:lnTo>
                  <a:pt x="369130" y="593536"/>
                </a:lnTo>
                <a:lnTo>
                  <a:pt x="377709" y="591208"/>
                </a:lnTo>
                <a:lnTo>
                  <a:pt x="382775" y="590588"/>
                </a:lnTo>
                <a:lnTo>
                  <a:pt x="387143" y="589182"/>
                </a:lnTo>
                <a:lnTo>
                  <a:pt x="398034" y="583455"/>
                </a:lnTo>
                <a:lnTo>
                  <a:pt x="407545" y="580325"/>
                </a:lnTo>
                <a:lnTo>
                  <a:pt x="435678" y="562378"/>
                </a:lnTo>
                <a:lnTo>
                  <a:pt x="448575" y="553574"/>
                </a:lnTo>
                <a:lnTo>
                  <a:pt x="462318" y="544682"/>
                </a:lnTo>
                <a:lnTo>
                  <a:pt x="465970" y="541711"/>
                </a:lnTo>
                <a:lnTo>
                  <a:pt x="472673" y="538409"/>
                </a:lnTo>
                <a:lnTo>
                  <a:pt x="475850" y="537529"/>
                </a:lnTo>
                <a:lnTo>
                  <a:pt x="484671" y="531259"/>
                </a:lnTo>
                <a:lnTo>
                  <a:pt x="506157" y="512538"/>
                </a:lnTo>
                <a:lnTo>
                  <a:pt x="531903" y="494148"/>
                </a:lnTo>
                <a:lnTo>
                  <a:pt x="538357" y="488166"/>
                </a:lnTo>
                <a:lnTo>
                  <a:pt x="551577" y="470105"/>
                </a:lnTo>
                <a:lnTo>
                  <a:pt x="573224" y="452793"/>
                </a:lnTo>
                <a:lnTo>
                  <a:pt x="586136" y="434454"/>
                </a:lnTo>
                <a:lnTo>
                  <a:pt x="594247" y="423508"/>
                </a:lnTo>
                <a:lnTo>
                  <a:pt x="600136" y="408275"/>
                </a:lnTo>
                <a:lnTo>
                  <a:pt x="604071" y="398737"/>
                </a:lnTo>
                <a:lnTo>
                  <a:pt x="606286" y="387790"/>
                </a:lnTo>
                <a:lnTo>
                  <a:pt x="607097" y="372169"/>
                </a:lnTo>
                <a:lnTo>
                  <a:pt x="606145" y="369155"/>
                </a:lnTo>
                <a:lnTo>
                  <a:pt x="601057" y="360173"/>
                </a:lnTo>
                <a:lnTo>
                  <a:pt x="599519" y="354208"/>
                </a:lnTo>
                <a:lnTo>
                  <a:pt x="598117" y="352220"/>
                </a:lnTo>
                <a:lnTo>
                  <a:pt x="596190" y="350895"/>
                </a:lnTo>
                <a:lnTo>
                  <a:pt x="593914" y="350012"/>
                </a:lnTo>
                <a:lnTo>
                  <a:pt x="583130" y="342457"/>
                </a:lnTo>
                <a:lnTo>
                  <a:pt x="577330" y="340711"/>
                </a:lnTo>
                <a:lnTo>
                  <a:pt x="575388" y="339254"/>
                </a:lnTo>
                <a:lnTo>
                  <a:pt x="574092" y="337290"/>
                </a:lnTo>
                <a:lnTo>
                  <a:pt x="573228" y="334988"/>
                </a:lnTo>
                <a:lnTo>
                  <a:pt x="571660" y="333454"/>
                </a:lnTo>
                <a:lnTo>
                  <a:pt x="569623" y="332431"/>
                </a:lnTo>
                <a:lnTo>
                  <a:pt x="564712" y="331295"/>
                </a:lnTo>
                <a:lnTo>
                  <a:pt x="559223" y="330790"/>
                </a:lnTo>
                <a:lnTo>
                  <a:pt x="556370" y="331647"/>
                </a:lnTo>
                <a:lnTo>
                  <a:pt x="547614" y="336602"/>
                </a:lnTo>
                <a:lnTo>
                  <a:pt x="541702" y="338109"/>
                </a:lnTo>
                <a:lnTo>
                  <a:pt x="532796" y="338958"/>
                </a:lnTo>
                <a:lnTo>
                  <a:pt x="529821" y="340069"/>
                </a:lnTo>
                <a:lnTo>
                  <a:pt x="523871" y="343950"/>
                </a:lnTo>
                <a:lnTo>
                  <a:pt x="521889" y="346373"/>
                </a:lnTo>
                <a:lnTo>
                  <a:pt x="520566" y="348982"/>
                </a:lnTo>
                <a:lnTo>
                  <a:pt x="519685" y="351712"/>
                </a:lnTo>
                <a:lnTo>
                  <a:pt x="516060" y="357393"/>
                </a:lnTo>
                <a:lnTo>
                  <a:pt x="503786" y="372086"/>
                </a:lnTo>
                <a:lnTo>
                  <a:pt x="500174" y="380996"/>
                </a:lnTo>
                <a:lnTo>
                  <a:pt x="494252" y="389919"/>
                </a:lnTo>
                <a:lnTo>
                  <a:pt x="491066" y="398847"/>
                </a:lnTo>
                <a:lnTo>
                  <a:pt x="485271" y="407776"/>
                </a:lnTo>
                <a:lnTo>
                  <a:pt x="482120" y="416706"/>
                </a:lnTo>
                <a:lnTo>
                  <a:pt x="476336" y="425636"/>
                </a:lnTo>
                <a:lnTo>
                  <a:pt x="474634" y="431589"/>
                </a:lnTo>
                <a:lnTo>
                  <a:pt x="473677" y="440518"/>
                </a:lnTo>
                <a:lnTo>
                  <a:pt x="472550" y="443495"/>
                </a:lnTo>
                <a:lnTo>
                  <a:pt x="467217" y="452425"/>
                </a:lnTo>
                <a:lnTo>
                  <a:pt x="464203" y="461354"/>
                </a:lnTo>
                <a:lnTo>
                  <a:pt x="458459" y="470284"/>
                </a:lnTo>
                <a:lnTo>
                  <a:pt x="456767" y="476237"/>
                </a:lnTo>
                <a:lnTo>
                  <a:pt x="455815" y="485167"/>
                </a:lnTo>
                <a:lnTo>
                  <a:pt x="454690" y="488143"/>
                </a:lnTo>
                <a:lnTo>
                  <a:pt x="449357" y="497073"/>
                </a:lnTo>
                <a:lnTo>
                  <a:pt x="447761" y="503026"/>
                </a:lnTo>
                <a:lnTo>
                  <a:pt x="446597" y="520886"/>
                </a:lnTo>
                <a:lnTo>
                  <a:pt x="446495" y="534004"/>
                </a:lnTo>
                <a:lnTo>
                  <a:pt x="449135" y="537630"/>
                </a:lnTo>
                <a:lnTo>
                  <a:pt x="451228" y="539986"/>
                </a:lnTo>
                <a:lnTo>
                  <a:pt x="452624" y="542549"/>
                </a:lnTo>
                <a:lnTo>
                  <a:pt x="454173" y="548042"/>
                </a:lnTo>
                <a:lnTo>
                  <a:pt x="455047" y="556713"/>
                </a:lnTo>
                <a:lnTo>
                  <a:pt x="456162" y="558661"/>
                </a:lnTo>
                <a:lnTo>
                  <a:pt x="457897" y="559960"/>
                </a:lnTo>
                <a:lnTo>
                  <a:pt x="460046" y="560826"/>
                </a:lnTo>
                <a:lnTo>
                  <a:pt x="461479" y="562395"/>
                </a:lnTo>
                <a:lnTo>
                  <a:pt x="462433" y="564433"/>
                </a:lnTo>
                <a:lnTo>
                  <a:pt x="463070" y="566784"/>
                </a:lnTo>
                <a:lnTo>
                  <a:pt x="464487" y="568352"/>
                </a:lnTo>
                <a:lnTo>
                  <a:pt x="466424" y="569397"/>
                </a:lnTo>
                <a:lnTo>
                  <a:pt x="468707" y="570094"/>
                </a:lnTo>
                <a:lnTo>
                  <a:pt x="470230" y="571550"/>
                </a:lnTo>
                <a:lnTo>
                  <a:pt x="471244" y="573513"/>
                </a:lnTo>
                <a:lnTo>
                  <a:pt x="471920" y="575815"/>
                </a:lnTo>
                <a:lnTo>
                  <a:pt x="473364" y="577349"/>
                </a:lnTo>
                <a:lnTo>
                  <a:pt x="475319" y="578371"/>
                </a:lnTo>
                <a:lnTo>
                  <a:pt x="477613" y="579053"/>
                </a:lnTo>
                <a:lnTo>
                  <a:pt x="479143" y="580500"/>
                </a:lnTo>
                <a:lnTo>
                  <a:pt x="480164" y="582457"/>
                </a:lnTo>
                <a:lnTo>
                  <a:pt x="480844" y="584753"/>
                </a:lnTo>
                <a:lnTo>
                  <a:pt x="482289" y="586284"/>
                </a:lnTo>
                <a:lnTo>
                  <a:pt x="484244" y="587305"/>
                </a:lnTo>
                <a:lnTo>
                  <a:pt x="489063" y="588439"/>
                </a:lnTo>
                <a:lnTo>
                  <a:pt x="553641" y="589346"/>
                </a:lnTo>
                <a:lnTo>
                  <a:pt x="574477" y="589346"/>
                </a:lnTo>
                <a:lnTo>
                  <a:pt x="577453" y="588354"/>
                </a:lnTo>
                <a:lnTo>
                  <a:pt x="583407" y="584606"/>
                </a:lnTo>
                <a:lnTo>
                  <a:pt x="595313" y="575108"/>
                </a:lnTo>
                <a:lnTo>
                  <a:pt x="619309" y="564676"/>
                </a:lnTo>
                <a:lnTo>
                  <a:pt x="645853" y="547599"/>
                </a:lnTo>
                <a:lnTo>
                  <a:pt x="666483" y="529809"/>
                </a:lnTo>
                <a:lnTo>
                  <a:pt x="685579" y="510963"/>
                </a:lnTo>
                <a:lnTo>
                  <a:pt x="707177" y="489384"/>
                </a:lnTo>
                <a:lnTo>
                  <a:pt x="723141" y="466356"/>
                </a:lnTo>
                <a:lnTo>
                  <a:pt x="726172" y="462704"/>
                </a:lnTo>
                <a:lnTo>
                  <a:pt x="728193" y="458286"/>
                </a:lnTo>
                <a:lnTo>
                  <a:pt x="732030" y="442586"/>
                </a:lnTo>
                <a:lnTo>
                  <a:pt x="739009" y="425366"/>
                </a:lnTo>
                <a:lnTo>
                  <a:pt x="746369" y="408688"/>
                </a:lnTo>
                <a:lnTo>
                  <a:pt x="752003" y="391016"/>
                </a:lnTo>
                <a:lnTo>
                  <a:pt x="756896" y="381145"/>
                </a:lnTo>
                <a:lnTo>
                  <a:pt x="764236" y="370009"/>
                </a:lnTo>
                <a:lnTo>
                  <a:pt x="769865" y="354712"/>
                </a:lnTo>
                <a:lnTo>
                  <a:pt x="773763" y="345166"/>
                </a:lnTo>
                <a:lnTo>
                  <a:pt x="775958" y="334214"/>
                </a:lnTo>
                <a:lnTo>
                  <a:pt x="776761" y="318591"/>
                </a:lnTo>
                <a:lnTo>
                  <a:pt x="777795" y="315577"/>
                </a:lnTo>
                <a:lnTo>
                  <a:pt x="785442" y="304122"/>
                </a:lnTo>
                <a:lnTo>
                  <a:pt x="785810" y="294780"/>
                </a:lnTo>
                <a:lnTo>
                  <a:pt x="785813" y="434968"/>
                </a:lnTo>
                <a:lnTo>
                  <a:pt x="784821" y="439795"/>
                </a:lnTo>
                <a:lnTo>
                  <a:pt x="779675" y="452320"/>
                </a:lnTo>
                <a:lnTo>
                  <a:pt x="778124" y="462631"/>
                </a:lnTo>
                <a:lnTo>
                  <a:pt x="780081" y="473828"/>
                </a:lnTo>
                <a:lnTo>
                  <a:pt x="783265" y="485419"/>
                </a:lnTo>
                <a:lnTo>
                  <a:pt x="785058" y="503101"/>
                </a:lnTo>
                <a:lnTo>
                  <a:pt x="785590" y="519916"/>
                </a:lnTo>
                <a:lnTo>
                  <a:pt x="785769" y="537634"/>
                </a:lnTo>
                <a:lnTo>
                  <a:pt x="785812" y="596918"/>
                </a:lnTo>
                <a:lnTo>
                  <a:pt x="784820" y="601339"/>
                </a:lnTo>
                <a:lnTo>
                  <a:pt x="778124" y="613991"/>
                </a:lnTo>
                <a:lnTo>
                  <a:pt x="777434" y="617828"/>
                </a:lnTo>
                <a:lnTo>
                  <a:pt x="776885" y="632716"/>
                </a:lnTo>
                <a:lnTo>
                  <a:pt x="776883" y="572689"/>
                </a:lnTo>
                <a:lnTo>
                  <a:pt x="777874" y="568320"/>
                </a:lnTo>
                <a:lnTo>
                  <a:pt x="783951" y="554178"/>
                </a:lnTo>
                <a:lnTo>
                  <a:pt x="785445" y="541830"/>
                </a:lnTo>
                <a:lnTo>
                  <a:pt x="785703" y="532824"/>
                </a:lnTo>
                <a:lnTo>
                  <a:pt x="786732" y="529837"/>
                </a:lnTo>
                <a:lnTo>
                  <a:pt x="790520" y="523872"/>
                </a:lnTo>
                <a:lnTo>
                  <a:pt x="792866" y="515267"/>
                </a:lnTo>
                <a:lnTo>
                  <a:pt x="793491" y="510194"/>
                </a:lnTo>
                <a:lnTo>
                  <a:pt x="794901" y="506813"/>
                </a:lnTo>
                <a:lnTo>
                  <a:pt x="796833" y="504559"/>
                </a:lnTo>
                <a:lnTo>
                  <a:pt x="804291" y="498740"/>
                </a:lnTo>
                <a:lnTo>
                  <a:pt x="807061" y="496200"/>
                </a:lnTo>
                <a:lnTo>
                  <a:pt x="808908" y="493514"/>
                </a:lnTo>
                <a:lnTo>
                  <a:pt x="810960" y="487884"/>
                </a:lnTo>
                <a:lnTo>
                  <a:pt x="812499" y="485986"/>
                </a:lnTo>
                <a:lnTo>
                  <a:pt x="814518" y="484721"/>
                </a:lnTo>
                <a:lnTo>
                  <a:pt x="816855" y="483877"/>
                </a:lnTo>
                <a:lnTo>
                  <a:pt x="822100" y="480294"/>
                </a:lnTo>
                <a:lnTo>
                  <a:pt x="828809" y="474650"/>
                </a:lnTo>
                <a:lnTo>
                  <a:pt x="832373" y="473878"/>
                </a:lnTo>
                <a:lnTo>
                  <a:pt x="846668" y="473297"/>
                </a:lnTo>
                <a:lnTo>
                  <a:pt x="850232" y="475922"/>
                </a:lnTo>
                <a:lnTo>
                  <a:pt x="852571" y="478012"/>
                </a:lnTo>
                <a:lnTo>
                  <a:pt x="855123" y="479405"/>
                </a:lnTo>
                <a:lnTo>
                  <a:pt x="863455" y="482357"/>
                </a:lnTo>
                <a:lnTo>
                  <a:pt x="872207" y="488082"/>
                </a:lnTo>
                <a:lnTo>
                  <a:pt x="878119" y="489770"/>
                </a:lnTo>
                <a:lnTo>
                  <a:pt x="890991" y="491845"/>
                </a:lnTo>
                <a:lnTo>
                  <a:pt x="908968" y="498135"/>
                </a:lnTo>
                <a:lnTo>
                  <a:pt x="925465" y="499797"/>
                </a:lnTo>
                <a:lnTo>
                  <a:pt x="931556" y="499937"/>
                </a:lnTo>
                <a:lnTo>
                  <a:pt x="934568" y="498983"/>
                </a:lnTo>
                <a:lnTo>
                  <a:pt x="943548" y="493890"/>
                </a:lnTo>
                <a:lnTo>
                  <a:pt x="952493" y="490948"/>
                </a:lnTo>
                <a:lnTo>
                  <a:pt x="958449" y="486744"/>
                </a:lnTo>
                <a:lnTo>
                  <a:pt x="962420" y="485226"/>
                </a:lnTo>
                <a:lnTo>
                  <a:pt x="976496" y="482098"/>
                </a:lnTo>
                <a:lnTo>
                  <a:pt x="984001" y="477850"/>
                </a:lnTo>
                <a:lnTo>
                  <a:pt x="1002993" y="461234"/>
                </a:lnTo>
                <a:lnTo>
                  <a:pt x="1017969" y="439388"/>
                </a:lnTo>
                <a:lnTo>
                  <a:pt x="1020952" y="435796"/>
                </a:lnTo>
                <a:lnTo>
                  <a:pt x="1022939" y="431417"/>
                </a:lnTo>
                <a:lnTo>
                  <a:pt x="1026728" y="416765"/>
                </a:lnTo>
                <a:lnTo>
                  <a:pt x="1032702" y="404707"/>
                </a:lnTo>
                <a:lnTo>
                  <a:pt x="1035223" y="386003"/>
                </a:lnTo>
                <a:lnTo>
                  <a:pt x="1035430" y="382347"/>
                </a:lnTo>
                <a:lnTo>
                  <a:pt x="1041899" y="363213"/>
                </a:lnTo>
                <a:lnTo>
                  <a:pt x="1043921" y="352128"/>
                </a:lnTo>
                <a:lnTo>
                  <a:pt x="1044699" y="333442"/>
                </a:lnTo>
                <a:lnTo>
                  <a:pt x="1044773" y="312681"/>
                </a:lnTo>
                <a:lnTo>
                  <a:pt x="1037085" y="312540"/>
                </a:lnTo>
                <a:lnTo>
                  <a:pt x="1036671" y="313527"/>
                </a:lnTo>
                <a:lnTo>
                  <a:pt x="1036211" y="317270"/>
                </a:lnTo>
                <a:lnTo>
                  <a:pt x="1035098" y="318666"/>
                </a:lnTo>
                <a:lnTo>
                  <a:pt x="1033361" y="319596"/>
                </a:lnTo>
                <a:lnTo>
                  <a:pt x="1031212" y="320215"/>
                </a:lnTo>
                <a:lnTo>
                  <a:pt x="1029779" y="322613"/>
                </a:lnTo>
                <a:lnTo>
                  <a:pt x="1026770" y="334477"/>
                </a:lnTo>
                <a:lnTo>
                  <a:pt x="1021029" y="344716"/>
                </a:lnTo>
                <a:lnTo>
                  <a:pt x="1019337" y="350976"/>
                </a:lnTo>
                <a:lnTo>
                  <a:pt x="1018163" y="368718"/>
                </a:lnTo>
                <a:lnTo>
                  <a:pt x="1017995" y="400240"/>
                </a:lnTo>
                <a:lnTo>
                  <a:pt x="1016999" y="404737"/>
                </a:lnTo>
                <a:lnTo>
                  <a:pt x="1011849" y="416797"/>
                </a:lnTo>
                <a:lnTo>
                  <a:pt x="1009883" y="432498"/>
                </a:lnTo>
                <a:lnTo>
                  <a:pt x="1009300" y="448725"/>
                </a:lnTo>
                <a:lnTo>
                  <a:pt x="1009164" y="456733"/>
                </a:lnTo>
                <a:lnTo>
                  <a:pt x="1006458" y="466246"/>
                </a:lnTo>
                <a:lnTo>
                  <a:pt x="1002939" y="476096"/>
                </a:lnTo>
                <a:lnTo>
                  <a:pt x="1000959" y="488212"/>
                </a:lnTo>
                <a:lnTo>
                  <a:pt x="1000372" y="503928"/>
                </a:lnTo>
                <a:lnTo>
                  <a:pt x="1000129" y="551549"/>
                </a:lnTo>
                <a:lnTo>
                  <a:pt x="1000126" y="569864"/>
                </a:lnTo>
                <a:lnTo>
                  <a:pt x="1001118" y="574374"/>
                </a:lnTo>
                <a:lnTo>
                  <a:pt x="1004865" y="582030"/>
                </a:lnTo>
                <a:lnTo>
                  <a:pt x="1018216" y="598096"/>
                </a:lnTo>
                <a:lnTo>
                  <a:pt x="1029937" y="610147"/>
                </a:lnTo>
                <a:lnTo>
                  <a:pt x="1031905" y="613135"/>
                </a:lnTo>
                <a:lnTo>
                  <a:pt x="1034094" y="619101"/>
                </a:lnTo>
                <a:lnTo>
                  <a:pt x="1035670" y="621089"/>
                </a:lnTo>
                <a:lnTo>
                  <a:pt x="1037712" y="622415"/>
                </a:lnTo>
                <a:lnTo>
                  <a:pt x="1042627" y="623887"/>
                </a:lnTo>
                <a:lnTo>
                  <a:pt x="1065641" y="625019"/>
                </a:lnTo>
                <a:lnTo>
                  <a:pt x="1068607" y="624042"/>
                </a:lnTo>
                <a:lnTo>
                  <a:pt x="1077523" y="618919"/>
                </a:lnTo>
                <a:lnTo>
                  <a:pt x="1083472" y="617373"/>
                </a:lnTo>
                <a:lnTo>
                  <a:pt x="1085455" y="615968"/>
                </a:lnTo>
                <a:lnTo>
                  <a:pt x="1086778" y="614039"/>
                </a:lnTo>
                <a:lnTo>
                  <a:pt x="1087659" y="611762"/>
                </a:lnTo>
                <a:lnTo>
                  <a:pt x="1093640" y="603815"/>
                </a:lnTo>
                <a:lnTo>
                  <a:pt x="1110367" y="586333"/>
                </a:lnTo>
                <a:lnTo>
                  <a:pt x="1128127" y="568507"/>
                </a:lnTo>
                <a:lnTo>
                  <a:pt x="1143002" y="546559"/>
                </a:lnTo>
                <a:lnTo>
                  <a:pt x="1145978" y="542962"/>
                </a:lnTo>
                <a:lnTo>
                  <a:pt x="1147961" y="538580"/>
                </a:lnTo>
                <a:lnTo>
                  <a:pt x="1151746" y="522931"/>
                </a:lnTo>
                <a:lnTo>
                  <a:pt x="1158710" y="506719"/>
                </a:lnTo>
                <a:lnTo>
                  <a:pt x="1164204" y="498714"/>
                </a:lnTo>
                <a:lnTo>
                  <a:pt x="1166065" y="494199"/>
                </a:lnTo>
                <a:lnTo>
                  <a:pt x="1169678" y="478362"/>
                </a:lnTo>
                <a:lnTo>
                  <a:pt x="1175599" y="462094"/>
                </a:lnTo>
                <a:lnTo>
                  <a:pt x="1180748" y="444560"/>
                </a:lnTo>
                <a:lnTo>
                  <a:pt x="1185574" y="434708"/>
                </a:lnTo>
                <a:lnTo>
                  <a:pt x="1191026" y="427022"/>
                </a:lnTo>
                <a:lnTo>
                  <a:pt x="1192876" y="422591"/>
                </a:lnTo>
                <a:lnTo>
                  <a:pt x="1196474" y="406874"/>
                </a:lnTo>
                <a:lnTo>
                  <a:pt x="1203382" y="390641"/>
                </a:lnTo>
                <a:lnTo>
                  <a:pt x="1210721" y="379107"/>
                </a:lnTo>
                <a:lnTo>
                  <a:pt x="1214328" y="369406"/>
                </a:lnTo>
                <a:lnTo>
                  <a:pt x="1220247" y="360247"/>
                </a:lnTo>
                <a:lnTo>
                  <a:pt x="1223435" y="351250"/>
                </a:lnTo>
                <a:lnTo>
                  <a:pt x="1230934" y="341083"/>
                </a:lnTo>
                <a:lnTo>
                  <a:pt x="1239865" y="331782"/>
                </a:lnTo>
                <a:lnTo>
                  <a:pt x="1241311" y="331316"/>
                </a:lnTo>
                <a:lnTo>
                  <a:pt x="1245564" y="330799"/>
                </a:lnTo>
                <a:lnTo>
                  <a:pt x="1247095" y="331653"/>
                </a:lnTo>
                <a:lnTo>
                  <a:pt x="1248115" y="333215"/>
                </a:lnTo>
                <a:lnTo>
                  <a:pt x="1249249" y="337596"/>
                </a:lnTo>
                <a:lnTo>
                  <a:pt x="1249753" y="342851"/>
                </a:lnTo>
                <a:lnTo>
                  <a:pt x="1250880" y="345641"/>
                </a:lnTo>
                <a:lnTo>
                  <a:pt x="1256213" y="354308"/>
                </a:lnTo>
                <a:lnTo>
                  <a:pt x="1257810" y="360200"/>
                </a:lnTo>
                <a:lnTo>
                  <a:pt x="1258834" y="378204"/>
                </a:lnTo>
                <a:lnTo>
                  <a:pt x="1259036" y="394989"/>
                </a:lnTo>
                <a:lnTo>
                  <a:pt x="1259053" y="400244"/>
                </a:lnTo>
                <a:lnTo>
                  <a:pt x="1261718" y="411374"/>
                </a:lnTo>
                <a:lnTo>
                  <a:pt x="1266149" y="426150"/>
                </a:lnTo>
                <a:lnTo>
                  <a:pt x="1267647" y="444772"/>
                </a:lnTo>
                <a:lnTo>
                  <a:pt x="1265206" y="455969"/>
                </a:lnTo>
                <a:lnTo>
                  <a:pt x="1261806" y="467560"/>
                </a:lnTo>
                <a:lnTo>
                  <a:pt x="1259892" y="484249"/>
                </a:lnTo>
                <a:lnTo>
                  <a:pt x="1259245" y="501926"/>
                </a:lnTo>
                <a:lnTo>
                  <a:pt x="1259086" y="571484"/>
                </a:lnTo>
                <a:lnTo>
                  <a:pt x="1259086" y="558185"/>
                </a:lnTo>
                <a:lnTo>
                  <a:pt x="1260078" y="555673"/>
                </a:lnTo>
                <a:lnTo>
                  <a:pt x="1265223" y="547399"/>
                </a:lnTo>
                <a:lnTo>
                  <a:pt x="1266774" y="541599"/>
                </a:lnTo>
                <a:lnTo>
                  <a:pt x="1268762" y="528799"/>
                </a:lnTo>
                <a:lnTo>
                  <a:pt x="1275035" y="510836"/>
                </a:lnTo>
                <a:lnTo>
                  <a:pt x="1275672" y="507241"/>
                </a:lnTo>
                <a:lnTo>
                  <a:pt x="1279025" y="500600"/>
                </a:lnTo>
                <a:lnTo>
                  <a:pt x="1289263" y="483512"/>
                </a:lnTo>
                <a:lnTo>
                  <a:pt x="1292342" y="475171"/>
                </a:lnTo>
                <a:lnTo>
                  <a:pt x="1294703" y="467164"/>
                </a:lnTo>
                <a:lnTo>
                  <a:pt x="1301609" y="452492"/>
                </a:lnTo>
                <a:lnTo>
                  <a:pt x="1312832" y="438143"/>
                </a:lnTo>
                <a:lnTo>
                  <a:pt x="1318692" y="430864"/>
                </a:lnTo>
                <a:lnTo>
                  <a:pt x="1330538" y="412667"/>
                </a:lnTo>
                <a:lnTo>
                  <a:pt x="1348385" y="393061"/>
                </a:lnTo>
                <a:lnTo>
                  <a:pt x="1360289" y="381020"/>
                </a:lnTo>
                <a:lnTo>
                  <a:pt x="1385837" y="363131"/>
                </a:lnTo>
                <a:lnTo>
                  <a:pt x="1392480" y="359822"/>
                </a:lnTo>
                <a:lnTo>
                  <a:pt x="1401797" y="357959"/>
                </a:lnTo>
                <a:lnTo>
                  <a:pt x="1445396" y="357178"/>
                </a:lnTo>
                <a:lnTo>
                  <a:pt x="1448777" y="358169"/>
                </a:lnTo>
                <a:lnTo>
                  <a:pt x="1451031" y="359822"/>
                </a:lnTo>
                <a:lnTo>
                  <a:pt x="1462074" y="372406"/>
                </a:lnTo>
                <a:lnTo>
                  <a:pt x="1485327" y="395883"/>
                </a:lnTo>
                <a:lnTo>
                  <a:pt x="1487304" y="398856"/>
                </a:lnTo>
                <a:lnTo>
                  <a:pt x="1489501" y="404803"/>
                </a:lnTo>
                <a:lnTo>
                  <a:pt x="1490910" y="422843"/>
                </a:lnTo>
                <a:lnTo>
                  <a:pt x="1491104" y="430348"/>
                </a:lnTo>
                <a:lnTo>
                  <a:pt x="1492147" y="433738"/>
                </a:lnTo>
                <a:lnTo>
                  <a:pt x="1497364" y="443250"/>
                </a:lnTo>
                <a:lnTo>
                  <a:pt x="1498933" y="449339"/>
                </a:lnTo>
                <a:lnTo>
                  <a:pt x="1496984" y="457999"/>
                </a:lnTo>
                <a:lnTo>
                  <a:pt x="1492954" y="471384"/>
                </a:lnTo>
                <a:lnTo>
                  <a:pt x="1491407" y="490955"/>
                </a:lnTo>
                <a:lnTo>
                  <a:pt x="1491288" y="502994"/>
                </a:lnTo>
                <a:lnTo>
                  <a:pt x="1490285" y="505981"/>
                </a:lnTo>
                <a:lnTo>
                  <a:pt x="1485127" y="514926"/>
                </a:lnTo>
                <a:lnTo>
                  <a:pt x="1482697" y="525074"/>
                </a:lnTo>
                <a:lnTo>
                  <a:pt x="1482338" y="535355"/>
                </a:lnTo>
                <a:lnTo>
                  <a:pt x="1482328" y="522455"/>
                </a:lnTo>
                <a:lnTo>
                  <a:pt x="1483321" y="519948"/>
                </a:lnTo>
                <a:lnTo>
                  <a:pt x="1490016" y="510620"/>
                </a:lnTo>
                <a:lnTo>
                  <a:pt x="1495631" y="504725"/>
                </a:lnTo>
                <a:lnTo>
                  <a:pt x="1497149" y="501182"/>
                </a:lnTo>
                <a:lnTo>
                  <a:pt x="1498837" y="491954"/>
                </a:lnTo>
                <a:lnTo>
                  <a:pt x="1500280" y="488699"/>
                </a:lnTo>
                <a:lnTo>
                  <a:pt x="1502234" y="486530"/>
                </a:lnTo>
                <a:lnTo>
                  <a:pt x="1504528" y="485083"/>
                </a:lnTo>
                <a:lnTo>
                  <a:pt x="1506058" y="483126"/>
                </a:lnTo>
                <a:lnTo>
                  <a:pt x="1507078" y="480830"/>
                </a:lnTo>
                <a:lnTo>
                  <a:pt x="1509203" y="474640"/>
                </a:lnTo>
                <a:lnTo>
                  <a:pt x="1515977" y="460991"/>
                </a:lnTo>
                <a:lnTo>
                  <a:pt x="1530074" y="443839"/>
                </a:lnTo>
                <a:lnTo>
                  <a:pt x="1541883" y="430664"/>
                </a:lnTo>
                <a:lnTo>
                  <a:pt x="1553771" y="412628"/>
                </a:lnTo>
                <a:lnTo>
                  <a:pt x="1571625" y="393058"/>
                </a:lnTo>
                <a:lnTo>
                  <a:pt x="1578571" y="387013"/>
                </a:lnTo>
                <a:lnTo>
                  <a:pt x="1592646" y="379024"/>
                </a:lnTo>
                <a:lnTo>
                  <a:pt x="1603540" y="375224"/>
                </a:lnTo>
                <a:lnTo>
                  <a:pt x="1613051" y="369247"/>
                </a:lnTo>
                <a:lnTo>
                  <a:pt x="1622154" y="366043"/>
                </a:lnTo>
                <a:lnTo>
                  <a:pt x="1631134" y="360243"/>
                </a:lnTo>
                <a:lnTo>
                  <a:pt x="1637100" y="358538"/>
                </a:lnTo>
                <a:lnTo>
                  <a:pt x="1663899" y="357210"/>
                </a:lnTo>
                <a:lnTo>
                  <a:pt x="1672828" y="357185"/>
                </a:lnTo>
                <a:lnTo>
                  <a:pt x="1674812" y="358174"/>
                </a:lnTo>
                <a:lnTo>
                  <a:pt x="1676135" y="359825"/>
                </a:lnTo>
                <a:lnTo>
                  <a:pt x="1677017" y="361918"/>
                </a:lnTo>
                <a:lnTo>
                  <a:pt x="1678598" y="363314"/>
                </a:lnTo>
                <a:lnTo>
                  <a:pt x="1680643" y="364244"/>
                </a:lnTo>
                <a:lnTo>
                  <a:pt x="1682998" y="364864"/>
                </a:lnTo>
                <a:lnTo>
                  <a:pt x="1684570" y="366269"/>
                </a:lnTo>
                <a:lnTo>
                  <a:pt x="1685618" y="368199"/>
                </a:lnTo>
                <a:lnTo>
                  <a:pt x="1686781" y="372988"/>
                </a:lnTo>
                <a:lnTo>
                  <a:pt x="1687297" y="378424"/>
                </a:lnTo>
                <a:lnTo>
                  <a:pt x="1688427" y="381263"/>
                </a:lnTo>
                <a:lnTo>
                  <a:pt x="1693767" y="389998"/>
                </a:lnTo>
                <a:lnTo>
                  <a:pt x="1696262" y="400070"/>
                </a:lnTo>
                <a:lnTo>
                  <a:pt x="1696590" y="418374"/>
                </a:lnTo>
                <a:lnTo>
                  <a:pt x="1696641" y="520853"/>
                </a:lnTo>
                <a:lnTo>
                  <a:pt x="1697632" y="523840"/>
                </a:lnTo>
                <a:lnTo>
                  <a:pt x="1701381" y="529806"/>
                </a:lnTo>
                <a:lnTo>
                  <a:pt x="1703769" y="531793"/>
                </a:lnTo>
                <a:lnTo>
                  <a:pt x="1706354" y="533118"/>
                </a:lnTo>
                <a:lnTo>
                  <a:pt x="1709070" y="534002"/>
                </a:lnTo>
                <a:lnTo>
                  <a:pt x="1714733" y="537629"/>
                </a:lnTo>
                <a:lnTo>
                  <a:pt x="1717631" y="539985"/>
                </a:lnTo>
                <a:lnTo>
                  <a:pt x="1720556" y="541556"/>
                </a:lnTo>
                <a:lnTo>
                  <a:pt x="1748363" y="551582"/>
                </a:lnTo>
                <a:lnTo>
                  <a:pt x="1761758" y="553223"/>
                </a:lnTo>
                <a:lnTo>
                  <a:pt x="1775687" y="553508"/>
                </a:lnTo>
                <a:lnTo>
                  <a:pt x="1786673" y="550929"/>
                </a:lnTo>
                <a:lnTo>
                  <a:pt x="1801369" y="546544"/>
                </a:lnTo>
                <a:lnTo>
                  <a:pt x="1809663" y="544526"/>
                </a:lnTo>
                <a:lnTo>
                  <a:pt x="1824497" y="537812"/>
                </a:lnTo>
                <a:lnTo>
                  <a:pt x="1852324" y="520803"/>
                </a:lnTo>
                <a:lnTo>
                  <a:pt x="1863729" y="514896"/>
                </a:lnTo>
                <a:lnTo>
                  <a:pt x="1872767" y="506317"/>
                </a:lnTo>
                <a:lnTo>
                  <a:pt x="1886653" y="489381"/>
                </a:lnTo>
                <a:lnTo>
                  <a:pt x="1895926" y="479580"/>
                </a:lnTo>
                <a:lnTo>
                  <a:pt x="1897958" y="475489"/>
                </a:lnTo>
                <a:lnTo>
                  <a:pt x="1901811" y="461243"/>
                </a:lnTo>
                <a:lnTo>
                  <a:pt x="1907803" y="449305"/>
                </a:lnTo>
                <a:lnTo>
                  <a:pt x="1911012" y="434633"/>
                </a:lnTo>
                <a:lnTo>
                  <a:pt x="1916813" y="423561"/>
                </a:lnTo>
                <a:lnTo>
                  <a:pt x="1918518" y="417107"/>
                </a:lnTo>
                <a:lnTo>
                  <a:pt x="1919847" y="397616"/>
                </a:lnTo>
                <a:lnTo>
                  <a:pt x="1919879" y="393308"/>
                </a:lnTo>
                <a:lnTo>
                  <a:pt x="1919883" y="400618"/>
                </a:lnTo>
                <a:lnTo>
                  <a:pt x="1913745" y="408714"/>
                </a:lnTo>
                <a:lnTo>
                  <a:pt x="1912194" y="414146"/>
                </a:lnTo>
                <a:lnTo>
                  <a:pt x="1911320" y="422782"/>
                </a:lnTo>
                <a:lnTo>
                  <a:pt x="1910205" y="425718"/>
                </a:lnTo>
                <a:lnTo>
                  <a:pt x="1906321" y="431625"/>
                </a:lnTo>
                <a:lnTo>
                  <a:pt x="1903934" y="440204"/>
                </a:lnTo>
                <a:lnTo>
                  <a:pt x="1902400" y="457140"/>
                </a:lnTo>
                <a:lnTo>
                  <a:pt x="1902135" y="471681"/>
                </a:lnTo>
                <a:lnTo>
                  <a:pt x="1903090" y="476176"/>
                </a:lnTo>
                <a:lnTo>
                  <a:pt x="1909106" y="490520"/>
                </a:lnTo>
                <a:lnTo>
                  <a:pt x="1911124" y="497799"/>
                </a:lnTo>
                <a:lnTo>
                  <a:pt x="1917858" y="515994"/>
                </a:lnTo>
                <a:lnTo>
                  <a:pt x="1918534" y="519609"/>
                </a:lnTo>
                <a:lnTo>
                  <a:pt x="1921929" y="526271"/>
                </a:lnTo>
                <a:lnTo>
                  <a:pt x="1937921" y="544648"/>
                </a:lnTo>
                <a:lnTo>
                  <a:pt x="1949684" y="556594"/>
                </a:lnTo>
                <a:lnTo>
                  <a:pt x="1952649" y="558582"/>
                </a:lnTo>
                <a:lnTo>
                  <a:pt x="1958588" y="560790"/>
                </a:lnTo>
                <a:lnTo>
                  <a:pt x="1967511" y="562034"/>
                </a:lnTo>
                <a:lnTo>
                  <a:pt x="2007599" y="562544"/>
                </a:lnTo>
                <a:lnTo>
                  <a:pt x="2012094" y="561556"/>
                </a:lnTo>
                <a:lnTo>
                  <a:pt x="2026439" y="555488"/>
                </a:lnTo>
                <a:lnTo>
                  <a:pt x="2029616" y="554868"/>
                </a:lnTo>
                <a:lnTo>
                  <a:pt x="2035791" y="551533"/>
                </a:lnTo>
                <a:lnTo>
                  <a:pt x="2047840" y="541308"/>
                </a:lnTo>
                <a:lnTo>
                  <a:pt x="2062753" y="519716"/>
                </a:lnTo>
                <a:lnTo>
                  <a:pt x="2068710" y="511767"/>
                </a:lnTo>
                <a:lnTo>
                  <a:pt x="2074664" y="501619"/>
                </a:lnTo>
                <a:lnTo>
                  <a:pt x="2083262" y="493140"/>
                </a:lnTo>
                <a:lnTo>
                  <a:pt x="2088333" y="489490"/>
                </a:lnTo>
                <a:lnTo>
                  <a:pt x="2096615" y="480143"/>
                </a:lnTo>
                <a:lnTo>
                  <a:pt x="2100211" y="474872"/>
                </a:lnTo>
                <a:lnTo>
                  <a:pt x="2104208" y="463724"/>
                </a:lnTo>
                <a:lnTo>
                  <a:pt x="2105275" y="457973"/>
                </a:lnTo>
                <a:lnTo>
                  <a:pt x="2109104" y="448938"/>
                </a:lnTo>
                <a:lnTo>
                  <a:pt x="2111515" y="445139"/>
                </a:lnTo>
                <a:lnTo>
                  <a:pt x="2114193" y="435626"/>
                </a:lnTo>
                <a:lnTo>
                  <a:pt x="2115702" y="419115"/>
                </a:lnTo>
                <a:lnTo>
                  <a:pt x="2116149" y="401655"/>
                </a:lnTo>
                <a:lnTo>
                  <a:pt x="2116299" y="382718"/>
                </a:lnTo>
                <a:lnTo>
                  <a:pt x="2113673" y="373158"/>
                </a:lnTo>
                <a:lnTo>
                  <a:pt x="2109262" y="359264"/>
                </a:lnTo>
                <a:lnTo>
                  <a:pt x="2107239" y="351158"/>
                </a:lnTo>
                <a:lnTo>
                  <a:pt x="2103033" y="340940"/>
                </a:lnTo>
                <a:lnTo>
                  <a:pt x="2100522" y="337422"/>
                </a:lnTo>
                <a:lnTo>
                  <a:pt x="2097855" y="335076"/>
                </a:lnTo>
                <a:lnTo>
                  <a:pt x="2092248" y="331478"/>
                </a:lnTo>
                <a:lnTo>
                  <a:pt x="2086447" y="326572"/>
                </a:lnTo>
                <a:lnTo>
                  <a:pt x="2082520" y="324866"/>
                </a:lnTo>
                <a:lnTo>
                  <a:pt x="2068503" y="321474"/>
                </a:lnTo>
                <a:lnTo>
                  <a:pt x="2061012" y="317164"/>
                </a:lnTo>
                <a:lnTo>
                  <a:pt x="2049083" y="314587"/>
                </a:lnTo>
                <a:lnTo>
                  <a:pt x="2011160" y="312647"/>
                </a:lnTo>
                <a:lnTo>
                  <a:pt x="1999807" y="315226"/>
                </a:lnTo>
                <a:lnTo>
                  <a:pt x="1984905" y="319610"/>
                </a:lnTo>
                <a:lnTo>
                  <a:pt x="1976563" y="321628"/>
                </a:lnTo>
                <a:lnTo>
                  <a:pt x="1949273" y="333777"/>
                </a:lnTo>
                <a:lnTo>
                  <a:pt x="1928813" y="34824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SMARTInkAnnotation14"/>
          <p:cNvSpPr/>
          <p:nvPr/>
        </p:nvSpPr>
        <p:spPr>
          <a:xfrm>
            <a:off x="8545721" y="2705695"/>
            <a:ext cx="133936" cy="187524"/>
          </a:xfrm>
          <a:custGeom>
            <a:avLst/>
            <a:gdLst/>
            <a:ahLst/>
            <a:cxnLst/>
            <a:rect l="0" t="0" r="0" b="0"/>
            <a:pathLst>
              <a:path w="133936" h="187524">
                <a:moveTo>
                  <a:pt x="53568" y="0"/>
                </a:moveTo>
                <a:lnTo>
                  <a:pt x="48827" y="0"/>
                </a:lnTo>
                <a:lnTo>
                  <a:pt x="46439" y="992"/>
                </a:lnTo>
                <a:lnTo>
                  <a:pt x="43853" y="2646"/>
                </a:lnTo>
                <a:lnTo>
                  <a:pt x="41139" y="4740"/>
                </a:lnTo>
                <a:lnTo>
                  <a:pt x="39329" y="7129"/>
                </a:lnTo>
                <a:lnTo>
                  <a:pt x="38121" y="9713"/>
                </a:lnTo>
                <a:lnTo>
                  <a:pt x="37317" y="12429"/>
                </a:lnTo>
                <a:lnTo>
                  <a:pt x="33777" y="18091"/>
                </a:lnTo>
                <a:lnTo>
                  <a:pt x="31444" y="20991"/>
                </a:lnTo>
                <a:lnTo>
                  <a:pt x="29889" y="23915"/>
                </a:lnTo>
                <a:lnTo>
                  <a:pt x="28852" y="26857"/>
                </a:lnTo>
                <a:lnTo>
                  <a:pt x="28161" y="29811"/>
                </a:lnTo>
                <a:lnTo>
                  <a:pt x="26708" y="33764"/>
                </a:lnTo>
                <a:lnTo>
                  <a:pt x="24747" y="38385"/>
                </a:lnTo>
                <a:lnTo>
                  <a:pt x="22447" y="43449"/>
                </a:lnTo>
                <a:lnTo>
                  <a:pt x="20915" y="47818"/>
                </a:lnTo>
                <a:lnTo>
                  <a:pt x="19892" y="51722"/>
                </a:lnTo>
                <a:lnTo>
                  <a:pt x="19212" y="55317"/>
                </a:lnTo>
                <a:lnTo>
                  <a:pt x="17765" y="58706"/>
                </a:lnTo>
                <a:lnTo>
                  <a:pt x="15808" y="61958"/>
                </a:lnTo>
                <a:lnTo>
                  <a:pt x="13513" y="65117"/>
                </a:lnTo>
                <a:lnTo>
                  <a:pt x="11981" y="68217"/>
                </a:lnTo>
                <a:lnTo>
                  <a:pt x="10961" y="71274"/>
                </a:lnTo>
                <a:lnTo>
                  <a:pt x="10280" y="74305"/>
                </a:lnTo>
                <a:lnTo>
                  <a:pt x="9827" y="78310"/>
                </a:lnTo>
                <a:lnTo>
                  <a:pt x="9524" y="82965"/>
                </a:lnTo>
                <a:lnTo>
                  <a:pt x="9322" y="88052"/>
                </a:lnTo>
                <a:lnTo>
                  <a:pt x="8196" y="92435"/>
                </a:lnTo>
                <a:lnTo>
                  <a:pt x="6453" y="96350"/>
                </a:lnTo>
                <a:lnTo>
                  <a:pt x="4298" y="99952"/>
                </a:lnTo>
                <a:lnTo>
                  <a:pt x="2862" y="103346"/>
                </a:lnTo>
                <a:lnTo>
                  <a:pt x="1905" y="106600"/>
                </a:lnTo>
                <a:lnTo>
                  <a:pt x="1266" y="109762"/>
                </a:lnTo>
                <a:lnTo>
                  <a:pt x="841" y="112862"/>
                </a:lnTo>
                <a:lnTo>
                  <a:pt x="557" y="115921"/>
                </a:lnTo>
                <a:lnTo>
                  <a:pt x="367" y="118953"/>
                </a:lnTo>
                <a:lnTo>
                  <a:pt x="158" y="124967"/>
                </a:lnTo>
                <a:lnTo>
                  <a:pt x="0" y="141108"/>
                </a:lnTo>
                <a:lnTo>
                  <a:pt x="2640" y="144736"/>
                </a:lnTo>
                <a:lnTo>
                  <a:pt x="4733" y="147092"/>
                </a:lnTo>
                <a:lnTo>
                  <a:pt x="9704" y="152356"/>
                </a:lnTo>
                <a:lnTo>
                  <a:pt x="29801" y="172673"/>
                </a:lnTo>
                <a:lnTo>
                  <a:pt x="32763" y="174646"/>
                </a:lnTo>
                <a:lnTo>
                  <a:pt x="35728" y="175962"/>
                </a:lnTo>
                <a:lnTo>
                  <a:pt x="38698" y="176839"/>
                </a:lnTo>
                <a:lnTo>
                  <a:pt x="41671" y="178416"/>
                </a:lnTo>
                <a:lnTo>
                  <a:pt x="44643" y="180460"/>
                </a:lnTo>
                <a:lnTo>
                  <a:pt x="47618" y="182814"/>
                </a:lnTo>
                <a:lnTo>
                  <a:pt x="51586" y="184384"/>
                </a:lnTo>
                <a:lnTo>
                  <a:pt x="56215" y="185430"/>
                </a:lnTo>
                <a:lnTo>
                  <a:pt x="61285" y="186128"/>
                </a:lnTo>
                <a:lnTo>
                  <a:pt x="66650" y="186593"/>
                </a:lnTo>
                <a:lnTo>
                  <a:pt x="72211" y="186903"/>
                </a:lnTo>
                <a:lnTo>
                  <a:pt x="82690" y="187248"/>
                </a:lnTo>
                <a:lnTo>
                  <a:pt x="95159" y="187441"/>
                </a:lnTo>
                <a:lnTo>
                  <a:pt x="133935" y="18752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SMARTInkAnnotation15"/>
          <p:cNvSpPr/>
          <p:nvPr/>
        </p:nvSpPr>
        <p:spPr>
          <a:xfrm>
            <a:off x="973335" y="4152304"/>
            <a:ext cx="392908" cy="473274"/>
          </a:xfrm>
          <a:custGeom>
            <a:avLst/>
            <a:gdLst/>
            <a:ahLst/>
            <a:cxnLst/>
            <a:rect l="0" t="0" r="0" b="0"/>
            <a:pathLst>
              <a:path w="392908" h="473274">
                <a:moveTo>
                  <a:pt x="0" y="428625"/>
                </a:moveTo>
                <a:lnTo>
                  <a:pt x="0" y="450847"/>
                </a:lnTo>
                <a:lnTo>
                  <a:pt x="993" y="452370"/>
                </a:lnTo>
                <a:lnTo>
                  <a:pt x="2646" y="453385"/>
                </a:lnTo>
                <a:lnTo>
                  <a:pt x="4741" y="454062"/>
                </a:lnTo>
                <a:lnTo>
                  <a:pt x="6137" y="455505"/>
                </a:lnTo>
                <a:lnTo>
                  <a:pt x="7068" y="457459"/>
                </a:lnTo>
                <a:lnTo>
                  <a:pt x="8821" y="463940"/>
                </a:lnTo>
                <a:lnTo>
                  <a:pt x="16609" y="471997"/>
                </a:lnTo>
                <a:lnTo>
                  <a:pt x="18018" y="472423"/>
                </a:lnTo>
                <a:lnTo>
                  <a:pt x="28835" y="473224"/>
                </a:lnTo>
                <a:lnTo>
                  <a:pt x="56933" y="473273"/>
                </a:lnTo>
                <a:lnTo>
                  <a:pt x="59784" y="472281"/>
                </a:lnTo>
                <a:lnTo>
                  <a:pt x="68536" y="467137"/>
                </a:lnTo>
                <a:lnTo>
                  <a:pt x="77413" y="464179"/>
                </a:lnTo>
                <a:lnTo>
                  <a:pt x="86327" y="458452"/>
                </a:lnTo>
                <a:lnTo>
                  <a:pt x="92277" y="456764"/>
                </a:lnTo>
                <a:lnTo>
                  <a:pt x="94260" y="455322"/>
                </a:lnTo>
                <a:lnTo>
                  <a:pt x="95582" y="453368"/>
                </a:lnTo>
                <a:lnTo>
                  <a:pt x="96464" y="451073"/>
                </a:lnTo>
                <a:lnTo>
                  <a:pt x="102445" y="443104"/>
                </a:lnTo>
                <a:lnTo>
                  <a:pt x="105008" y="441254"/>
                </a:lnTo>
                <a:lnTo>
                  <a:pt x="113355" y="437659"/>
                </a:lnTo>
                <a:lnTo>
                  <a:pt x="125064" y="428058"/>
                </a:lnTo>
                <a:lnTo>
                  <a:pt x="128025" y="425270"/>
                </a:lnTo>
                <a:lnTo>
                  <a:pt x="130991" y="423412"/>
                </a:lnTo>
                <a:lnTo>
                  <a:pt x="139905" y="419804"/>
                </a:lnTo>
                <a:lnTo>
                  <a:pt x="151806" y="410200"/>
                </a:lnTo>
                <a:lnTo>
                  <a:pt x="163712" y="398748"/>
                </a:lnTo>
                <a:lnTo>
                  <a:pt x="165696" y="395809"/>
                </a:lnTo>
                <a:lnTo>
                  <a:pt x="167901" y="389897"/>
                </a:lnTo>
                <a:lnTo>
                  <a:pt x="169481" y="387923"/>
                </a:lnTo>
                <a:lnTo>
                  <a:pt x="171526" y="386608"/>
                </a:lnTo>
                <a:lnTo>
                  <a:pt x="173882" y="385731"/>
                </a:lnTo>
                <a:lnTo>
                  <a:pt x="179146" y="382110"/>
                </a:lnTo>
                <a:lnTo>
                  <a:pt x="181939" y="379756"/>
                </a:lnTo>
                <a:lnTo>
                  <a:pt x="183800" y="377194"/>
                </a:lnTo>
                <a:lnTo>
                  <a:pt x="187413" y="368848"/>
                </a:lnTo>
                <a:lnTo>
                  <a:pt x="197019" y="357139"/>
                </a:lnTo>
                <a:lnTo>
                  <a:pt x="207295" y="346391"/>
                </a:lnTo>
                <a:lnTo>
                  <a:pt x="217667" y="335984"/>
                </a:lnTo>
                <a:lnTo>
                  <a:pt x="219526" y="333129"/>
                </a:lnTo>
                <a:lnTo>
                  <a:pt x="223134" y="324373"/>
                </a:lnTo>
                <a:lnTo>
                  <a:pt x="229053" y="315494"/>
                </a:lnTo>
                <a:lnTo>
                  <a:pt x="232240" y="306580"/>
                </a:lnTo>
                <a:lnTo>
                  <a:pt x="239028" y="297654"/>
                </a:lnTo>
                <a:lnTo>
                  <a:pt x="244480" y="291703"/>
                </a:lnTo>
                <a:lnTo>
                  <a:pt x="246330" y="288726"/>
                </a:lnTo>
                <a:lnTo>
                  <a:pt x="249927" y="279797"/>
                </a:lnTo>
                <a:lnTo>
                  <a:pt x="254285" y="273844"/>
                </a:lnTo>
                <a:lnTo>
                  <a:pt x="256836" y="271860"/>
                </a:lnTo>
                <a:lnTo>
                  <a:pt x="259529" y="270536"/>
                </a:lnTo>
                <a:lnTo>
                  <a:pt x="262316" y="269655"/>
                </a:lnTo>
                <a:lnTo>
                  <a:pt x="264174" y="267082"/>
                </a:lnTo>
                <a:lnTo>
                  <a:pt x="266239" y="258932"/>
                </a:lnTo>
                <a:lnTo>
                  <a:pt x="267782" y="255966"/>
                </a:lnTo>
                <a:lnTo>
                  <a:pt x="269803" y="253987"/>
                </a:lnTo>
                <a:lnTo>
                  <a:pt x="272142" y="252669"/>
                </a:lnTo>
                <a:lnTo>
                  <a:pt x="273702" y="250797"/>
                </a:lnTo>
                <a:lnTo>
                  <a:pt x="274741" y="248557"/>
                </a:lnTo>
                <a:lnTo>
                  <a:pt x="275434" y="246072"/>
                </a:lnTo>
                <a:lnTo>
                  <a:pt x="278850" y="240665"/>
                </a:lnTo>
                <a:lnTo>
                  <a:pt x="281151" y="237834"/>
                </a:lnTo>
                <a:lnTo>
                  <a:pt x="282684" y="234954"/>
                </a:lnTo>
                <a:lnTo>
                  <a:pt x="285834" y="226161"/>
                </a:lnTo>
                <a:lnTo>
                  <a:pt x="291618" y="217272"/>
                </a:lnTo>
                <a:lnTo>
                  <a:pt x="294765" y="208355"/>
                </a:lnTo>
                <a:lnTo>
                  <a:pt x="301540" y="199428"/>
                </a:lnTo>
                <a:lnTo>
                  <a:pt x="306989" y="193476"/>
                </a:lnTo>
                <a:lnTo>
                  <a:pt x="308840" y="190500"/>
                </a:lnTo>
                <a:lnTo>
                  <a:pt x="312435" y="181571"/>
                </a:lnTo>
                <a:lnTo>
                  <a:pt x="318351" y="172641"/>
                </a:lnTo>
                <a:lnTo>
                  <a:pt x="321538" y="163711"/>
                </a:lnTo>
                <a:lnTo>
                  <a:pt x="327332" y="154781"/>
                </a:lnTo>
                <a:lnTo>
                  <a:pt x="330483" y="145852"/>
                </a:lnTo>
                <a:lnTo>
                  <a:pt x="337259" y="136922"/>
                </a:lnTo>
                <a:lnTo>
                  <a:pt x="348438" y="125016"/>
                </a:lnTo>
                <a:lnTo>
                  <a:pt x="351354" y="122039"/>
                </a:lnTo>
                <a:lnTo>
                  <a:pt x="353299" y="119063"/>
                </a:lnTo>
                <a:lnTo>
                  <a:pt x="357028" y="110133"/>
                </a:lnTo>
                <a:lnTo>
                  <a:pt x="362983" y="101203"/>
                </a:lnTo>
                <a:lnTo>
                  <a:pt x="364725" y="95250"/>
                </a:lnTo>
                <a:lnTo>
                  <a:pt x="365705" y="86321"/>
                </a:lnTo>
                <a:lnTo>
                  <a:pt x="366835" y="84336"/>
                </a:lnTo>
                <a:lnTo>
                  <a:pt x="368580" y="83013"/>
                </a:lnTo>
                <a:lnTo>
                  <a:pt x="370736" y="82131"/>
                </a:lnTo>
                <a:lnTo>
                  <a:pt x="372173" y="79559"/>
                </a:lnTo>
                <a:lnTo>
                  <a:pt x="375188" y="67450"/>
                </a:lnTo>
                <a:lnTo>
                  <a:pt x="382624" y="55601"/>
                </a:lnTo>
                <a:lnTo>
                  <a:pt x="383375" y="51831"/>
                </a:lnTo>
                <a:lnTo>
                  <a:pt x="383898" y="38465"/>
                </a:lnTo>
                <a:lnTo>
                  <a:pt x="383942" y="32640"/>
                </a:lnTo>
                <a:lnTo>
                  <a:pt x="384946" y="29698"/>
                </a:lnTo>
                <a:lnTo>
                  <a:pt x="391662" y="19614"/>
                </a:lnTo>
                <a:lnTo>
                  <a:pt x="392354" y="15993"/>
                </a:lnTo>
                <a:lnTo>
                  <a:pt x="392897" y="1364"/>
                </a:lnTo>
                <a:lnTo>
                  <a:pt x="39290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SMARTInkAnnotation16"/>
          <p:cNvSpPr/>
          <p:nvPr/>
        </p:nvSpPr>
        <p:spPr>
          <a:xfrm>
            <a:off x="1223367" y="4170164"/>
            <a:ext cx="375012" cy="410730"/>
          </a:xfrm>
          <a:custGeom>
            <a:avLst/>
            <a:gdLst/>
            <a:ahLst/>
            <a:cxnLst/>
            <a:rect l="0" t="0" r="0" b="0"/>
            <a:pathLst>
              <a:path w="375012" h="410730">
                <a:moveTo>
                  <a:pt x="80367" y="89296"/>
                </a:moveTo>
                <a:lnTo>
                  <a:pt x="80367" y="101725"/>
                </a:lnTo>
                <a:lnTo>
                  <a:pt x="79374" y="104528"/>
                </a:lnTo>
                <a:lnTo>
                  <a:pt x="75626" y="110287"/>
                </a:lnTo>
                <a:lnTo>
                  <a:pt x="67938" y="119108"/>
                </a:lnTo>
                <a:lnTo>
                  <a:pt x="66128" y="123061"/>
                </a:lnTo>
                <a:lnTo>
                  <a:pt x="64117" y="132746"/>
                </a:lnTo>
                <a:lnTo>
                  <a:pt x="60577" y="141018"/>
                </a:lnTo>
                <a:lnTo>
                  <a:pt x="58244" y="144614"/>
                </a:lnTo>
                <a:lnTo>
                  <a:pt x="55651" y="153900"/>
                </a:lnTo>
                <a:lnTo>
                  <a:pt x="54499" y="164642"/>
                </a:lnTo>
                <a:lnTo>
                  <a:pt x="53987" y="176031"/>
                </a:lnTo>
                <a:lnTo>
                  <a:pt x="52859" y="180854"/>
                </a:lnTo>
                <a:lnTo>
                  <a:pt x="48959" y="188859"/>
                </a:lnTo>
                <a:lnTo>
                  <a:pt x="41185" y="198943"/>
                </a:lnTo>
                <a:lnTo>
                  <a:pt x="39363" y="203074"/>
                </a:lnTo>
                <a:lnTo>
                  <a:pt x="37338" y="212955"/>
                </a:lnTo>
                <a:lnTo>
                  <a:pt x="33792" y="221316"/>
                </a:lnTo>
                <a:lnTo>
                  <a:pt x="31458" y="224935"/>
                </a:lnTo>
                <a:lnTo>
                  <a:pt x="28864" y="234247"/>
                </a:lnTo>
                <a:lnTo>
                  <a:pt x="28172" y="239508"/>
                </a:lnTo>
                <a:lnTo>
                  <a:pt x="24758" y="248000"/>
                </a:lnTo>
                <a:lnTo>
                  <a:pt x="20925" y="255081"/>
                </a:lnTo>
                <a:lnTo>
                  <a:pt x="17775" y="265638"/>
                </a:lnTo>
                <a:lnTo>
                  <a:pt x="13522" y="275488"/>
                </a:lnTo>
                <a:lnTo>
                  <a:pt x="10970" y="283835"/>
                </a:lnTo>
                <a:lnTo>
                  <a:pt x="9534" y="294112"/>
                </a:lnTo>
                <a:lnTo>
                  <a:pt x="9332" y="297278"/>
                </a:lnTo>
                <a:lnTo>
                  <a:pt x="6463" y="306086"/>
                </a:lnTo>
                <a:lnTo>
                  <a:pt x="2872" y="315624"/>
                </a:lnTo>
                <a:lnTo>
                  <a:pt x="851" y="326572"/>
                </a:lnTo>
                <a:lnTo>
                  <a:pt x="168" y="339160"/>
                </a:lnTo>
                <a:lnTo>
                  <a:pt x="33" y="351201"/>
                </a:lnTo>
                <a:lnTo>
                  <a:pt x="0" y="386952"/>
                </a:lnTo>
                <a:lnTo>
                  <a:pt x="992" y="389929"/>
                </a:lnTo>
                <a:lnTo>
                  <a:pt x="7688" y="400072"/>
                </a:lnTo>
                <a:lnTo>
                  <a:pt x="8378" y="403697"/>
                </a:lnTo>
                <a:lnTo>
                  <a:pt x="8561" y="406053"/>
                </a:lnTo>
                <a:lnTo>
                  <a:pt x="9676" y="407624"/>
                </a:lnTo>
                <a:lnTo>
                  <a:pt x="11412" y="408670"/>
                </a:lnTo>
                <a:lnTo>
                  <a:pt x="15986" y="409835"/>
                </a:lnTo>
                <a:lnTo>
                  <a:pt x="26702" y="410683"/>
                </a:lnTo>
                <a:lnTo>
                  <a:pt x="31050" y="410729"/>
                </a:lnTo>
                <a:lnTo>
                  <a:pt x="33598" y="409749"/>
                </a:lnTo>
                <a:lnTo>
                  <a:pt x="42997" y="403073"/>
                </a:lnTo>
                <a:lnTo>
                  <a:pt x="54144" y="392285"/>
                </a:lnTo>
                <a:lnTo>
                  <a:pt x="92276" y="354207"/>
                </a:lnTo>
                <a:lnTo>
                  <a:pt x="98228" y="345610"/>
                </a:lnTo>
                <a:lnTo>
                  <a:pt x="101204" y="340540"/>
                </a:lnTo>
                <a:lnTo>
                  <a:pt x="109802" y="332259"/>
                </a:lnTo>
                <a:lnTo>
                  <a:pt x="114873" y="328662"/>
                </a:lnTo>
                <a:lnTo>
                  <a:pt x="123153" y="319374"/>
                </a:lnTo>
                <a:lnTo>
                  <a:pt x="126750" y="314119"/>
                </a:lnTo>
                <a:lnTo>
                  <a:pt x="136039" y="305634"/>
                </a:lnTo>
                <a:lnTo>
                  <a:pt x="141294" y="301982"/>
                </a:lnTo>
                <a:lnTo>
                  <a:pt x="149779" y="292633"/>
                </a:lnTo>
                <a:lnTo>
                  <a:pt x="156857" y="282856"/>
                </a:lnTo>
                <a:lnTo>
                  <a:pt x="167413" y="270781"/>
                </a:lnTo>
                <a:lnTo>
                  <a:pt x="185608" y="252072"/>
                </a:lnTo>
                <a:lnTo>
                  <a:pt x="199051" y="238527"/>
                </a:lnTo>
                <a:lnTo>
                  <a:pt x="205214" y="229705"/>
                </a:lnTo>
                <a:lnTo>
                  <a:pt x="211261" y="220161"/>
                </a:lnTo>
                <a:lnTo>
                  <a:pt x="220243" y="209210"/>
                </a:lnTo>
                <a:lnTo>
                  <a:pt x="230181" y="198689"/>
                </a:lnTo>
                <a:lnTo>
                  <a:pt x="261569" y="167065"/>
                </a:lnTo>
                <a:lnTo>
                  <a:pt x="267727" y="158256"/>
                </a:lnTo>
                <a:lnTo>
                  <a:pt x="273771" y="148718"/>
                </a:lnTo>
                <a:lnTo>
                  <a:pt x="282752" y="136779"/>
                </a:lnTo>
                <a:lnTo>
                  <a:pt x="288716" y="126606"/>
                </a:lnTo>
                <a:lnTo>
                  <a:pt x="300631" y="110042"/>
                </a:lnTo>
                <a:lnTo>
                  <a:pt x="306585" y="99840"/>
                </a:lnTo>
                <a:lnTo>
                  <a:pt x="315515" y="87680"/>
                </a:lnTo>
                <a:lnTo>
                  <a:pt x="324445" y="77793"/>
                </a:lnTo>
                <a:lnTo>
                  <a:pt x="333374" y="68580"/>
                </a:lnTo>
                <a:lnTo>
                  <a:pt x="339328" y="59914"/>
                </a:lnTo>
                <a:lnTo>
                  <a:pt x="345281" y="50441"/>
                </a:lnTo>
                <a:lnTo>
                  <a:pt x="353218" y="39529"/>
                </a:lnTo>
                <a:lnTo>
                  <a:pt x="357003" y="30012"/>
                </a:lnTo>
                <a:lnTo>
                  <a:pt x="362975" y="20908"/>
                </a:lnTo>
                <a:lnTo>
                  <a:pt x="364721" y="14915"/>
                </a:lnTo>
                <a:lnTo>
                  <a:pt x="366178" y="12920"/>
                </a:lnTo>
                <a:lnTo>
                  <a:pt x="368142" y="11590"/>
                </a:lnTo>
                <a:lnTo>
                  <a:pt x="373683" y="9455"/>
                </a:lnTo>
                <a:lnTo>
                  <a:pt x="374137" y="8287"/>
                </a:lnTo>
                <a:lnTo>
                  <a:pt x="375011" y="381"/>
                </a:lnTo>
                <a:lnTo>
                  <a:pt x="36611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SMARTInkAnnotation17"/>
          <p:cNvSpPr/>
          <p:nvPr/>
        </p:nvSpPr>
        <p:spPr>
          <a:xfrm>
            <a:off x="1410893" y="4205882"/>
            <a:ext cx="357066" cy="375012"/>
          </a:xfrm>
          <a:custGeom>
            <a:avLst/>
            <a:gdLst/>
            <a:ahLst/>
            <a:cxnLst/>
            <a:rect l="0" t="0" r="0" b="0"/>
            <a:pathLst>
              <a:path w="357066" h="375012">
                <a:moveTo>
                  <a:pt x="160732" y="0"/>
                </a:moveTo>
                <a:lnTo>
                  <a:pt x="148302" y="12429"/>
                </a:lnTo>
                <a:lnTo>
                  <a:pt x="146492" y="15232"/>
                </a:lnTo>
                <a:lnTo>
                  <a:pt x="142952" y="23916"/>
                </a:lnTo>
                <a:lnTo>
                  <a:pt x="136061" y="33765"/>
                </a:lnTo>
                <a:lnTo>
                  <a:pt x="130585" y="43449"/>
                </a:lnTo>
                <a:lnTo>
                  <a:pt x="124843" y="51722"/>
                </a:lnTo>
                <a:lnTo>
                  <a:pt x="118984" y="59699"/>
                </a:lnTo>
                <a:lnTo>
                  <a:pt x="113073" y="69858"/>
                </a:lnTo>
                <a:lnTo>
                  <a:pt x="107138" y="80988"/>
                </a:lnTo>
                <a:lnTo>
                  <a:pt x="101193" y="91558"/>
                </a:lnTo>
                <a:lnTo>
                  <a:pt x="95244" y="99562"/>
                </a:lnTo>
                <a:lnTo>
                  <a:pt x="89292" y="109073"/>
                </a:lnTo>
                <a:lnTo>
                  <a:pt x="83340" y="118923"/>
                </a:lnTo>
                <a:lnTo>
                  <a:pt x="77387" y="126607"/>
                </a:lnTo>
                <a:lnTo>
                  <a:pt x="71434" y="135976"/>
                </a:lnTo>
                <a:lnTo>
                  <a:pt x="66474" y="145762"/>
                </a:lnTo>
                <a:lnTo>
                  <a:pt x="64269" y="153418"/>
                </a:lnTo>
                <a:lnTo>
                  <a:pt x="60643" y="162774"/>
                </a:lnTo>
                <a:lnTo>
                  <a:pt x="55724" y="172555"/>
                </a:lnTo>
                <a:lnTo>
                  <a:pt x="50231" y="180209"/>
                </a:lnTo>
                <a:lnTo>
                  <a:pt x="48369" y="184632"/>
                </a:lnTo>
                <a:lnTo>
                  <a:pt x="46300" y="194838"/>
                </a:lnTo>
                <a:lnTo>
                  <a:pt x="42735" y="203342"/>
                </a:lnTo>
                <a:lnTo>
                  <a:pt x="40395" y="206999"/>
                </a:lnTo>
                <a:lnTo>
                  <a:pt x="37796" y="216354"/>
                </a:lnTo>
                <a:lnTo>
                  <a:pt x="35648" y="227126"/>
                </a:lnTo>
                <a:lnTo>
                  <a:pt x="31386" y="238528"/>
                </a:lnTo>
                <a:lnTo>
                  <a:pt x="26185" y="247565"/>
                </a:lnTo>
                <a:lnTo>
                  <a:pt x="20566" y="255880"/>
                </a:lnTo>
                <a:lnTo>
                  <a:pt x="14761" y="266191"/>
                </a:lnTo>
                <a:lnTo>
                  <a:pt x="11520" y="274742"/>
                </a:lnTo>
                <a:lnTo>
                  <a:pt x="10079" y="282842"/>
                </a:lnTo>
                <a:lnTo>
                  <a:pt x="9439" y="293057"/>
                </a:lnTo>
                <a:lnTo>
                  <a:pt x="8276" y="297566"/>
                </a:lnTo>
                <a:lnTo>
                  <a:pt x="2891" y="308654"/>
                </a:lnTo>
                <a:lnTo>
                  <a:pt x="1283" y="315112"/>
                </a:lnTo>
                <a:lnTo>
                  <a:pt x="569" y="323936"/>
                </a:lnTo>
                <a:lnTo>
                  <a:pt x="251" y="333479"/>
                </a:lnTo>
                <a:lnTo>
                  <a:pt x="47" y="347691"/>
                </a:lnTo>
                <a:lnTo>
                  <a:pt x="0" y="364320"/>
                </a:lnTo>
                <a:lnTo>
                  <a:pt x="2644" y="367965"/>
                </a:lnTo>
                <a:lnTo>
                  <a:pt x="7686" y="373648"/>
                </a:lnTo>
                <a:lnTo>
                  <a:pt x="9091" y="374115"/>
                </a:lnTo>
                <a:lnTo>
                  <a:pt x="18477" y="374863"/>
                </a:lnTo>
                <a:lnTo>
                  <a:pt x="26970" y="374993"/>
                </a:lnTo>
                <a:lnTo>
                  <a:pt x="29885" y="375011"/>
                </a:lnTo>
                <a:lnTo>
                  <a:pt x="32821" y="374031"/>
                </a:lnTo>
                <a:lnTo>
                  <a:pt x="47308" y="365329"/>
                </a:lnTo>
                <a:lnTo>
                  <a:pt x="56743" y="359814"/>
                </a:lnTo>
                <a:lnTo>
                  <a:pt x="64243" y="354055"/>
                </a:lnTo>
                <a:lnTo>
                  <a:pt x="68625" y="352123"/>
                </a:lnTo>
                <a:lnTo>
                  <a:pt x="78785" y="349976"/>
                </a:lnTo>
                <a:lnTo>
                  <a:pt x="89915" y="346376"/>
                </a:lnTo>
                <a:lnTo>
                  <a:pt x="100484" y="341469"/>
                </a:lnTo>
                <a:lnTo>
                  <a:pt x="108489" y="335980"/>
                </a:lnTo>
                <a:lnTo>
                  <a:pt x="113996" y="333127"/>
                </a:lnTo>
                <a:lnTo>
                  <a:pt x="120645" y="330234"/>
                </a:lnTo>
                <a:lnTo>
                  <a:pt x="128054" y="327312"/>
                </a:lnTo>
                <a:lnTo>
                  <a:pt x="138932" y="321420"/>
                </a:lnTo>
                <a:lnTo>
                  <a:pt x="148066" y="315494"/>
                </a:lnTo>
                <a:lnTo>
                  <a:pt x="158740" y="309554"/>
                </a:lnTo>
                <a:lnTo>
                  <a:pt x="175906" y="300630"/>
                </a:lnTo>
                <a:lnTo>
                  <a:pt x="185004" y="294678"/>
                </a:lnTo>
                <a:lnTo>
                  <a:pt x="193347" y="288726"/>
                </a:lnTo>
                <a:lnTo>
                  <a:pt x="203670" y="282773"/>
                </a:lnTo>
                <a:lnTo>
                  <a:pt x="212227" y="276821"/>
                </a:lnTo>
                <a:lnTo>
                  <a:pt x="220329" y="270868"/>
                </a:lnTo>
                <a:lnTo>
                  <a:pt x="230545" y="264914"/>
                </a:lnTo>
                <a:lnTo>
                  <a:pt x="241700" y="258961"/>
                </a:lnTo>
                <a:lnTo>
                  <a:pt x="252280" y="253008"/>
                </a:lnTo>
                <a:lnTo>
                  <a:pt x="260289" y="247055"/>
                </a:lnTo>
                <a:lnTo>
                  <a:pt x="269802" y="241102"/>
                </a:lnTo>
                <a:lnTo>
                  <a:pt x="279653" y="235149"/>
                </a:lnTo>
                <a:lnTo>
                  <a:pt x="287338" y="229196"/>
                </a:lnTo>
                <a:lnTo>
                  <a:pt x="296707" y="220597"/>
                </a:lnTo>
                <a:lnTo>
                  <a:pt x="317580" y="200257"/>
                </a:lnTo>
                <a:lnTo>
                  <a:pt x="327150" y="189753"/>
                </a:lnTo>
                <a:lnTo>
                  <a:pt x="333252" y="179916"/>
                </a:lnTo>
                <a:lnTo>
                  <a:pt x="336626" y="171574"/>
                </a:lnTo>
                <a:lnTo>
                  <a:pt x="337526" y="167961"/>
                </a:lnTo>
                <a:lnTo>
                  <a:pt x="339118" y="165553"/>
                </a:lnTo>
                <a:lnTo>
                  <a:pt x="341171" y="163947"/>
                </a:lnTo>
                <a:lnTo>
                  <a:pt x="343532" y="162876"/>
                </a:lnTo>
                <a:lnTo>
                  <a:pt x="345107" y="161170"/>
                </a:lnTo>
                <a:lnTo>
                  <a:pt x="346156" y="159040"/>
                </a:lnTo>
                <a:lnTo>
                  <a:pt x="346856" y="156629"/>
                </a:lnTo>
                <a:lnTo>
                  <a:pt x="350279" y="151303"/>
                </a:lnTo>
                <a:lnTo>
                  <a:pt x="352581" y="148494"/>
                </a:lnTo>
                <a:lnTo>
                  <a:pt x="354115" y="145629"/>
                </a:lnTo>
                <a:lnTo>
                  <a:pt x="357065" y="134460"/>
                </a:lnTo>
                <a:lnTo>
                  <a:pt x="348255" y="12501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SMARTInkAnnotation18"/>
          <p:cNvSpPr/>
          <p:nvPr/>
        </p:nvSpPr>
        <p:spPr>
          <a:xfrm>
            <a:off x="1607721" y="4305396"/>
            <a:ext cx="455002" cy="293357"/>
          </a:xfrm>
          <a:custGeom>
            <a:avLst/>
            <a:gdLst/>
            <a:ahLst/>
            <a:cxnLst/>
            <a:rect l="0" t="0" r="0" b="0"/>
            <a:pathLst>
              <a:path w="455002" h="293357">
                <a:moveTo>
                  <a:pt x="124638" y="34432"/>
                </a:moveTo>
                <a:lnTo>
                  <a:pt x="112209" y="34432"/>
                </a:lnTo>
                <a:lnTo>
                  <a:pt x="109407" y="35424"/>
                </a:lnTo>
                <a:lnTo>
                  <a:pt x="103647" y="39172"/>
                </a:lnTo>
                <a:lnTo>
                  <a:pt x="94826" y="46860"/>
                </a:lnTo>
                <a:lnTo>
                  <a:pt x="91865" y="48670"/>
                </a:lnTo>
                <a:lnTo>
                  <a:pt x="82957" y="52210"/>
                </a:lnTo>
                <a:lnTo>
                  <a:pt x="74034" y="59102"/>
                </a:lnTo>
                <a:lnTo>
                  <a:pt x="68082" y="64579"/>
                </a:lnTo>
                <a:lnTo>
                  <a:pt x="66098" y="67428"/>
                </a:lnTo>
                <a:lnTo>
                  <a:pt x="62314" y="76179"/>
                </a:lnTo>
                <a:lnTo>
                  <a:pt x="55349" y="85056"/>
                </a:lnTo>
                <a:lnTo>
                  <a:pt x="49856" y="90996"/>
                </a:lnTo>
                <a:lnTo>
                  <a:pt x="47994" y="93969"/>
                </a:lnTo>
                <a:lnTo>
                  <a:pt x="44382" y="102894"/>
                </a:lnTo>
                <a:lnTo>
                  <a:pt x="40021" y="108846"/>
                </a:lnTo>
                <a:lnTo>
                  <a:pt x="34775" y="117445"/>
                </a:lnTo>
                <a:lnTo>
                  <a:pt x="31987" y="122516"/>
                </a:lnTo>
                <a:lnTo>
                  <a:pt x="28890" y="130796"/>
                </a:lnTo>
                <a:lnTo>
                  <a:pt x="28063" y="134393"/>
                </a:lnTo>
                <a:lnTo>
                  <a:pt x="24500" y="141036"/>
                </a:lnTo>
                <a:lnTo>
                  <a:pt x="22160" y="144197"/>
                </a:lnTo>
                <a:lnTo>
                  <a:pt x="19561" y="153000"/>
                </a:lnTo>
                <a:lnTo>
                  <a:pt x="18868" y="158126"/>
                </a:lnTo>
                <a:lnTo>
                  <a:pt x="15452" y="166467"/>
                </a:lnTo>
                <a:lnTo>
                  <a:pt x="11619" y="173481"/>
                </a:lnTo>
                <a:lnTo>
                  <a:pt x="9915" y="179906"/>
                </a:lnTo>
                <a:lnTo>
                  <a:pt x="9158" y="188714"/>
                </a:lnTo>
                <a:lnTo>
                  <a:pt x="8956" y="193842"/>
                </a:lnTo>
                <a:lnTo>
                  <a:pt x="7829" y="198251"/>
                </a:lnTo>
                <a:lnTo>
                  <a:pt x="3931" y="205798"/>
                </a:lnTo>
                <a:lnTo>
                  <a:pt x="1537" y="212459"/>
                </a:lnTo>
                <a:lnTo>
                  <a:pt x="473" y="219719"/>
                </a:lnTo>
                <a:lnTo>
                  <a:pt x="190" y="224433"/>
                </a:lnTo>
                <a:lnTo>
                  <a:pt x="0" y="229560"/>
                </a:lnTo>
                <a:lnTo>
                  <a:pt x="867" y="233970"/>
                </a:lnTo>
                <a:lnTo>
                  <a:pt x="4475" y="241517"/>
                </a:lnTo>
                <a:lnTo>
                  <a:pt x="4842" y="244918"/>
                </a:lnTo>
                <a:lnTo>
                  <a:pt x="4094" y="248178"/>
                </a:lnTo>
                <a:lnTo>
                  <a:pt x="2603" y="251343"/>
                </a:lnTo>
                <a:lnTo>
                  <a:pt x="2602" y="254446"/>
                </a:lnTo>
                <a:lnTo>
                  <a:pt x="3593" y="257506"/>
                </a:lnTo>
                <a:lnTo>
                  <a:pt x="5246" y="260539"/>
                </a:lnTo>
                <a:lnTo>
                  <a:pt x="7083" y="266554"/>
                </a:lnTo>
                <a:lnTo>
                  <a:pt x="7572" y="269547"/>
                </a:lnTo>
                <a:lnTo>
                  <a:pt x="10762" y="275518"/>
                </a:lnTo>
                <a:lnTo>
                  <a:pt x="13002" y="278500"/>
                </a:lnTo>
                <a:lnTo>
                  <a:pt x="16480" y="280488"/>
                </a:lnTo>
                <a:lnTo>
                  <a:pt x="29863" y="284277"/>
                </a:lnTo>
                <a:lnTo>
                  <a:pt x="40553" y="290251"/>
                </a:lnTo>
                <a:lnTo>
                  <a:pt x="46918" y="291997"/>
                </a:lnTo>
                <a:lnTo>
                  <a:pt x="59088" y="293117"/>
                </a:lnTo>
                <a:lnTo>
                  <a:pt x="69056" y="293311"/>
                </a:lnTo>
                <a:lnTo>
                  <a:pt x="78768" y="293356"/>
                </a:lnTo>
                <a:lnTo>
                  <a:pt x="83144" y="292376"/>
                </a:lnTo>
                <a:lnTo>
                  <a:pt x="95035" y="286256"/>
                </a:lnTo>
                <a:lnTo>
                  <a:pt x="105197" y="280961"/>
                </a:lnTo>
                <a:lnTo>
                  <a:pt x="117334" y="272401"/>
                </a:lnTo>
                <a:lnTo>
                  <a:pt x="121753" y="270468"/>
                </a:lnTo>
                <a:lnTo>
                  <a:pt x="131955" y="268321"/>
                </a:lnTo>
                <a:lnTo>
                  <a:pt x="143103" y="264721"/>
                </a:lnTo>
                <a:lnTo>
                  <a:pt x="153680" y="259814"/>
                </a:lnTo>
                <a:lnTo>
                  <a:pt x="166206" y="251473"/>
                </a:lnTo>
                <a:lnTo>
                  <a:pt x="176516" y="245657"/>
                </a:lnTo>
                <a:lnTo>
                  <a:pt x="185067" y="237120"/>
                </a:lnTo>
                <a:lnTo>
                  <a:pt x="188737" y="232065"/>
                </a:lnTo>
                <a:lnTo>
                  <a:pt x="198105" y="223803"/>
                </a:lnTo>
                <a:lnTo>
                  <a:pt x="207892" y="216823"/>
                </a:lnTo>
                <a:lnTo>
                  <a:pt x="215548" y="210414"/>
                </a:lnTo>
                <a:lnTo>
                  <a:pt x="222259" y="201612"/>
                </a:lnTo>
                <a:lnTo>
                  <a:pt x="225437" y="196487"/>
                </a:lnTo>
                <a:lnTo>
                  <a:pt x="231615" y="188146"/>
                </a:lnTo>
                <a:lnTo>
                  <a:pt x="237667" y="180140"/>
                </a:lnTo>
                <a:lnTo>
                  <a:pt x="240671" y="175227"/>
                </a:lnTo>
                <a:lnTo>
                  <a:pt x="243665" y="169967"/>
                </a:lnTo>
                <a:lnTo>
                  <a:pt x="249638" y="161477"/>
                </a:lnTo>
                <a:lnTo>
                  <a:pt x="256592" y="153404"/>
                </a:lnTo>
                <a:lnTo>
                  <a:pt x="266297" y="143201"/>
                </a:lnTo>
                <a:lnTo>
                  <a:pt x="270671" y="137702"/>
                </a:lnTo>
                <a:lnTo>
                  <a:pt x="274579" y="132053"/>
                </a:lnTo>
                <a:lnTo>
                  <a:pt x="278177" y="126301"/>
                </a:lnTo>
                <a:lnTo>
                  <a:pt x="282174" y="117265"/>
                </a:lnTo>
                <a:lnTo>
                  <a:pt x="283240" y="113466"/>
                </a:lnTo>
                <a:lnTo>
                  <a:pt x="287071" y="106600"/>
                </a:lnTo>
                <a:lnTo>
                  <a:pt x="292080" y="100241"/>
                </a:lnTo>
                <a:lnTo>
                  <a:pt x="297614" y="94107"/>
                </a:lnTo>
                <a:lnTo>
                  <a:pt x="299486" y="90090"/>
                </a:lnTo>
                <a:lnTo>
                  <a:pt x="300735" y="85428"/>
                </a:lnTo>
                <a:lnTo>
                  <a:pt x="301567" y="80335"/>
                </a:lnTo>
                <a:lnTo>
                  <a:pt x="305138" y="72031"/>
                </a:lnTo>
                <a:lnTo>
                  <a:pt x="310774" y="63356"/>
                </a:lnTo>
                <a:lnTo>
                  <a:pt x="311545" y="59524"/>
                </a:lnTo>
                <a:lnTo>
                  <a:pt x="311750" y="57113"/>
                </a:lnTo>
                <a:lnTo>
                  <a:pt x="312879" y="55506"/>
                </a:lnTo>
                <a:lnTo>
                  <a:pt x="314624" y="54434"/>
                </a:lnTo>
                <a:lnTo>
                  <a:pt x="320713" y="52416"/>
                </a:lnTo>
                <a:lnTo>
                  <a:pt x="316238" y="57068"/>
                </a:lnTo>
                <a:lnTo>
                  <a:pt x="314879" y="59445"/>
                </a:lnTo>
                <a:lnTo>
                  <a:pt x="311974" y="67530"/>
                </a:lnTo>
                <a:lnTo>
                  <a:pt x="306263" y="76209"/>
                </a:lnTo>
                <a:lnTo>
                  <a:pt x="303137" y="85064"/>
                </a:lnTo>
                <a:lnTo>
                  <a:pt x="298890" y="91000"/>
                </a:lnTo>
                <a:lnTo>
                  <a:pt x="297361" y="94964"/>
                </a:lnTo>
                <a:lnTo>
                  <a:pt x="296341" y="99592"/>
                </a:lnTo>
                <a:lnTo>
                  <a:pt x="295661" y="104661"/>
                </a:lnTo>
                <a:lnTo>
                  <a:pt x="292260" y="112939"/>
                </a:lnTo>
                <a:lnTo>
                  <a:pt x="289964" y="116536"/>
                </a:lnTo>
                <a:lnTo>
                  <a:pt x="288433" y="120917"/>
                </a:lnTo>
                <a:lnTo>
                  <a:pt x="287413" y="125823"/>
                </a:lnTo>
                <a:lnTo>
                  <a:pt x="286733" y="131078"/>
                </a:lnTo>
                <a:lnTo>
                  <a:pt x="285287" y="136566"/>
                </a:lnTo>
                <a:lnTo>
                  <a:pt x="283331" y="142208"/>
                </a:lnTo>
                <a:lnTo>
                  <a:pt x="281035" y="147955"/>
                </a:lnTo>
                <a:lnTo>
                  <a:pt x="278484" y="156985"/>
                </a:lnTo>
                <a:lnTo>
                  <a:pt x="277350" y="165298"/>
                </a:lnTo>
                <a:lnTo>
                  <a:pt x="277047" y="170293"/>
                </a:lnTo>
                <a:lnTo>
                  <a:pt x="276711" y="181135"/>
                </a:lnTo>
                <a:lnTo>
                  <a:pt x="276458" y="212291"/>
                </a:lnTo>
                <a:lnTo>
                  <a:pt x="276453" y="215513"/>
                </a:lnTo>
                <a:lnTo>
                  <a:pt x="279093" y="224383"/>
                </a:lnTo>
                <a:lnTo>
                  <a:pt x="281186" y="229527"/>
                </a:lnTo>
                <a:lnTo>
                  <a:pt x="283512" y="237889"/>
                </a:lnTo>
                <a:lnTo>
                  <a:pt x="284132" y="241507"/>
                </a:lnTo>
                <a:lnTo>
                  <a:pt x="287467" y="248174"/>
                </a:lnTo>
                <a:lnTo>
                  <a:pt x="289745" y="251340"/>
                </a:lnTo>
                <a:lnTo>
                  <a:pt x="292256" y="253452"/>
                </a:lnTo>
                <a:lnTo>
                  <a:pt x="294923" y="254859"/>
                </a:lnTo>
                <a:lnTo>
                  <a:pt x="297692" y="255797"/>
                </a:lnTo>
                <a:lnTo>
                  <a:pt x="303416" y="259486"/>
                </a:lnTo>
                <a:lnTo>
                  <a:pt x="306331" y="261858"/>
                </a:lnTo>
                <a:lnTo>
                  <a:pt x="309266" y="263441"/>
                </a:lnTo>
                <a:lnTo>
                  <a:pt x="315174" y="265197"/>
                </a:lnTo>
                <a:lnTo>
                  <a:pt x="328819" y="266187"/>
                </a:lnTo>
                <a:lnTo>
                  <a:pt x="333188" y="265334"/>
                </a:lnTo>
                <a:lnTo>
                  <a:pt x="347330" y="259481"/>
                </a:lnTo>
                <a:lnTo>
                  <a:pt x="350490" y="258879"/>
                </a:lnTo>
                <a:lnTo>
                  <a:pt x="356647" y="255563"/>
                </a:lnTo>
                <a:lnTo>
                  <a:pt x="365691" y="248119"/>
                </a:lnTo>
                <a:lnTo>
                  <a:pt x="374655" y="239629"/>
                </a:lnTo>
                <a:lnTo>
                  <a:pt x="386573" y="227872"/>
                </a:lnTo>
                <a:lnTo>
                  <a:pt x="400245" y="218968"/>
                </a:lnTo>
                <a:lnTo>
                  <a:pt x="403626" y="215003"/>
                </a:lnTo>
                <a:lnTo>
                  <a:pt x="405880" y="210375"/>
                </a:lnTo>
                <a:lnTo>
                  <a:pt x="407382" y="205305"/>
                </a:lnTo>
                <a:lnTo>
                  <a:pt x="411698" y="197026"/>
                </a:lnTo>
                <a:lnTo>
                  <a:pt x="416923" y="189047"/>
                </a:lnTo>
                <a:lnTo>
                  <a:pt x="419706" y="184141"/>
                </a:lnTo>
                <a:lnTo>
                  <a:pt x="425443" y="173399"/>
                </a:lnTo>
                <a:lnTo>
                  <a:pt x="431301" y="162010"/>
                </a:lnTo>
                <a:lnTo>
                  <a:pt x="434565" y="152979"/>
                </a:lnTo>
                <a:lnTo>
                  <a:pt x="437008" y="144666"/>
                </a:lnTo>
                <a:lnTo>
                  <a:pt x="439049" y="139671"/>
                </a:lnTo>
                <a:lnTo>
                  <a:pt x="441401" y="134357"/>
                </a:lnTo>
                <a:lnTo>
                  <a:pt x="442970" y="128830"/>
                </a:lnTo>
                <a:lnTo>
                  <a:pt x="444015" y="123161"/>
                </a:lnTo>
                <a:lnTo>
                  <a:pt x="444712" y="117397"/>
                </a:lnTo>
                <a:lnTo>
                  <a:pt x="446169" y="111570"/>
                </a:lnTo>
                <a:lnTo>
                  <a:pt x="448133" y="105701"/>
                </a:lnTo>
                <a:lnTo>
                  <a:pt x="450434" y="99804"/>
                </a:lnTo>
                <a:lnTo>
                  <a:pt x="451968" y="94880"/>
                </a:lnTo>
                <a:lnTo>
                  <a:pt x="453673" y="86764"/>
                </a:lnTo>
                <a:lnTo>
                  <a:pt x="454430" y="79849"/>
                </a:lnTo>
                <a:lnTo>
                  <a:pt x="454767" y="72477"/>
                </a:lnTo>
                <a:lnTo>
                  <a:pt x="455001" y="50601"/>
                </a:lnTo>
                <a:lnTo>
                  <a:pt x="454020" y="47196"/>
                </a:lnTo>
                <a:lnTo>
                  <a:pt x="450285" y="40766"/>
                </a:lnTo>
                <a:lnTo>
                  <a:pt x="445318" y="34601"/>
                </a:lnTo>
                <a:lnTo>
                  <a:pt x="442604" y="31568"/>
                </a:lnTo>
                <a:lnTo>
                  <a:pt x="440795" y="28554"/>
                </a:lnTo>
                <a:lnTo>
                  <a:pt x="437257" y="19571"/>
                </a:lnTo>
                <a:lnTo>
                  <a:pt x="432913" y="13606"/>
                </a:lnTo>
                <a:lnTo>
                  <a:pt x="430366" y="11618"/>
                </a:lnTo>
                <a:lnTo>
                  <a:pt x="427675" y="10293"/>
                </a:lnTo>
                <a:lnTo>
                  <a:pt x="422040" y="8820"/>
                </a:lnTo>
                <a:lnTo>
                  <a:pt x="416228" y="8166"/>
                </a:lnTo>
                <a:lnTo>
                  <a:pt x="413289" y="6999"/>
                </a:lnTo>
                <a:lnTo>
                  <a:pt x="404412" y="1609"/>
                </a:lnTo>
                <a:lnTo>
                  <a:pt x="398472" y="0"/>
                </a:lnTo>
                <a:lnTo>
                  <a:pt x="389878" y="1931"/>
                </a:lnTo>
                <a:lnTo>
                  <a:pt x="376530" y="5950"/>
                </a:lnTo>
                <a:lnTo>
                  <a:pt x="363645" y="7141"/>
                </a:lnTo>
                <a:lnTo>
                  <a:pt x="358390" y="7308"/>
                </a:lnTo>
                <a:lnTo>
                  <a:pt x="353894" y="8412"/>
                </a:lnTo>
                <a:lnTo>
                  <a:pt x="346253" y="12284"/>
                </a:lnTo>
                <a:lnTo>
                  <a:pt x="336374" y="20042"/>
                </a:lnTo>
                <a:lnTo>
                  <a:pt x="322422" y="28624"/>
                </a:lnTo>
                <a:lnTo>
                  <a:pt x="319002" y="31552"/>
                </a:lnTo>
                <a:lnTo>
                  <a:pt x="316722" y="34496"/>
                </a:lnTo>
                <a:lnTo>
                  <a:pt x="313196" y="40413"/>
                </a:lnTo>
                <a:lnTo>
                  <a:pt x="305633" y="49323"/>
                </a:lnTo>
                <a:lnTo>
                  <a:pt x="294302" y="61221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SMARTInkAnnotation19"/>
          <p:cNvSpPr/>
          <p:nvPr/>
        </p:nvSpPr>
        <p:spPr>
          <a:xfrm>
            <a:off x="1937742" y="4393406"/>
            <a:ext cx="151805" cy="428626"/>
          </a:xfrm>
          <a:custGeom>
            <a:avLst/>
            <a:gdLst/>
            <a:ahLst/>
            <a:cxnLst/>
            <a:rect l="0" t="0" r="0" b="0"/>
            <a:pathLst>
              <a:path w="151805" h="428626">
                <a:moveTo>
                  <a:pt x="151804" y="0"/>
                </a:moveTo>
                <a:lnTo>
                  <a:pt x="151804" y="4740"/>
                </a:lnTo>
                <a:lnTo>
                  <a:pt x="150812" y="7129"/>
                </a:lnTo>
                <a:lnTo>
                  <a:pt x="147064" y="12428"/>
                </a:lnTo>
                <a:lnTo>
                  <a:pt x="144116" y="16250"/>
                </a:lnTo>
                <a:lnTo>
                  <a:pt x="143426" y="19790"/>
                </a:lnTo>
                <a:lnTo>
                  <a:pt x="142907" y="31120"/>
                </a:lnTo>
                <a:lnTo>
                  <a:pt x="141904" y="33645"/>
                </a:lnTo>
                <a:lnTo>
                  <a:pt x="138144" y="39096"/>
                </a:lnTo>
                <a:lnTo>
                  <a:pt x="135811" y="44826"/>
                </a:lnTo>
                <a:lnTo>
                  <a:pt x="134498" y="53631"/>
                </a:lnTo>
                <a:lnTo>
                  <a:pt x="134054" y="65495"/>
                </a:lnTo>
                <a:lnTo>
                  <a:pt x="133945" y="101571"/>
                </a:lnTo>
                <a:lnTo>
                  <a:pt x="132953" y="104424"/>
                </a:lnTo>
                <a:lnTo>
                  <a:pt x="129205" y="110241"/>
                </a:lnTo>
                <a:lnTo>
                  <a:pt x="126877" y="116134"/>
                </a:lnTo>
                <a:lnTo>
                  <a:pt x="125383" y="128002"/>
                </a:lnTo>
                <a:lnTo>
                  <a:pt x="125088" y="139900"/>
                </a:lnTo>
                <a:lnTo>
                  <a:pt x="125025" y="154781"/>
                </a:lnTo>
                <a:lnTo>
                  <a:pt x="124030" y="157758"/>
                </a:lnTo>
                <a:lnTo>
                  <a:pt x="120278" y="163711"/>
                </a:lnTo>
                <a:lnTo>
                  <a:pt x="117949" y="169664"/>
                </a:lnTo>
                <a:lnTo>
                  <a:pt x="116454" y="181570"/>
                </a:lnTo>
                <a:lnTo>
                  <a:pt x="116158" y="193476"/>
                </a:lnTo>
                <a:lnTo>
                  <a:pt x="116088" y="217289"/>
                </a:lnTo>
                <a:lnTo>
                  <a:pt x="115095" y="220265"/>
                </a:lnTo>
                <a:lnTo>
                  <a:pt x="111346" y="226219"/>
                </a:lnTo>
                <a:lnTo>
                  <a:pt x="109018" y="232172"/>
                </a:lnTo>
                <a:lnTo>
                  <a:pt x="107708" y="243747"/>
                </a:lnTo>
                <a:lnTo>
                  <a:pt x="107524" y="248818"/>
                </a:lnTo>
                <a:lnTo>
                  <a:pt x="106409" y="253191"/>
                </a:lnTo>
                <a:lnTo>
                  <a:pt x="102524" y="260696"/>
                </a:lnTo>
                <a:lnTo>
                  <a:pt x="100136" y="267339"/>
                </a:lnTo>
                <a:lnTo>
                  <a:pt x="98083" y="274590"/>
                </a:lnTo>
                <a:lnTo>
                  <a:pt x="93863" y="284428"/>
                </a:lnTo>
                <a:lnTo>
                  <a:pt x="91326" y="292769"/>
                </a:lnTo>
                <a:lnTo>
                  <a:pt x="90650" y="296382"/>
                </a:lnTo>
                <a:lnTo>
                  <a:pt x="87252" y="303043"/>
                </a:lnTo>
                <a:lnTo>
                  <a:pt x="84957" y="306209"/>
                </a:lnTo>
                <a:lnTo>
                  <a:pt x="82435" y="310303"/>
                </a:lnTo>
                <a:lnTo>
                  <a:pt x="79761" y="315017"/>
                </a:lnTo>
                <a:lnTo>
                  <a:pt x="75137" y="324554"/>
                </a:lnTo>
                <a:lnTo>
                  <a:pt x="71541" y="335502"/>
                </a:lnTo>
                <a:lnTo>
                  <a:pt x="67184" y="341927"/>
                </a:lnTo>
                <a:lnTo>
                  <a:pt x="64586" y="348090"/>
                </a:lnTo>
                <a:lnTo>
                  <a:pt x="63123" y="357137"/>
                </a:lnTo>
                <a:lnTo>
                  <a:pt x="62629" y="369083"/>
                </a:lnTo>
                <a:lnTo>
                  <a:pt x="61596" y="372063"/>
                </a:lnTo>
                <a:lnTo>
                  <a:pt x="57803" y="378020"/>
                </a:lnTo>
                <a:lnTo>
                  <a:pt x="55456" y="383974"/>
                </a:lnTo>
                <a:lnTo>
                  <a:pt x="53949" y="395883"/>
                </a:lnTo>
                <a:lnTo>
                  <a:pt x="52833" y="397867"/>
                </a:lnTo>
                <a:lnTo>
                  <a:pt x="51097" y="399190"/>
                </a:lnTo>
                <a:lnTo>
                  <a:pt x="48947" y="400071"/>
                </a:lnTo>
                <a:lnTo>
                  <a:pt x="47514" y="401652"/>
                </a:lnTo>
                <a:lnTo>
                  <a:pt x="46559" y="403697"/>
                </a:lnTo>
                <a:lnTo>
                  <a:pt x="45922" y="406054"/>
                </a:lnTo>
                <a:lnTo>
                  <a:pt x="42569" y="411317"/>
                </a:lnTo>
                <a:lnTo>
                  <a:pt x="37072" y="418040"/>
                </a:lnTo>
                <a:lnTo>
                  <a:pt x="33674" y="421605"/>
                </a:lnTo>
                <a:lnTo>
                  <a:pt x="28149" y="427238"/>
                </a:lnTo>
                <a:lnTo>
                  <a:pt x="26703" y="427700"/>
                </a:lnTo>
                <a:lnTo>
                  <a:pt x="22451" y="428214"/>
                </a:lnTo>
                <a:lnTo>
                  <a:pt x="17774" y="428543"/>
                </a:lnTo>
                <a:lnTo>
                  <a:pt x="0" y="42862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SMARTInkAnnotation20"/>
          <p:cNvSpPr/>
          <p:nvPr/>
        </p:nvSpPr>
        <p:spPr>
          <a:xfrm>
            <a:off x="1910953" y="4313443"/>
            <a:ext cx="482168" cy="410362"/>
          </a:xfrm>
          <a:custGeom>
            <a:avLst/>
            <a:gdLst/>
            <a:ahLst/>
            <a:cxnLst/>
            <a:rect l="0" t="0" r="0" b="0"/>
            <a:pathLst>
              <a:path w="482168" h="410362">
                <a:moveTo>
                  <a:pt x="0" y="410361"/>
                </a:moveTo>
                <a:lnTo>
                  <a:pt x="0" y="402673"/>
                </a:lnTo>
                <a:lnTo>
                  <a:pt x="6136" y="394547"/>
                </a:lnTo>
                <a:lnTo>
                  <a:pt x="9094" y="386272"/>
                </a:lnTo>
                <a:lnTo>
                  <a:pt x="13302" y="380472"/>
                </a:lnTo>
                <a:lnTo>
                  <a:pt x="15813" y="378530"/>
                </a:lnTo>
                <a:lnTo>
                  <a:pt x="18480" y="377234"/>
                </a:lnTo>
                <a:lnTo>
                  <a:pt x="21249" y="376370"/>
                </a:lnTo>
                <a:lnTo>
                  <a:pt x="26972" y="372765"/>
                </a:lnTo>
                <a:lnTo>
                  <a:pt x="29888" y="370414"/>
                </a:lnTo>
                <a:lnTo>
                  <a:pt x="31831" y="367854"/>
                </a:lnTo>
                <a:lnTo>
                  <a:pt x="33127" y="365157"/>
                </a:lnTo>
                <a:lnTo>
                  <a:pt x="33991" y="362365"/>
                </a:lnTo>
                <a:lnTo>
                  <a:pt x="37596" y="356618"/>
                </a:lnTo>
                <a:lnTo>
                  <a:pt x="39947" y="353696"/>
                </a:lnTo>
                <a:lnTo>
                  <a:pt x="42506" y="351748"/>
                </a:lnTo>
                <a:lnTo>
                  <a:pt x="45204" y="350450"/>
                </a:lnTo>
                <a:lnTo>
                  <a:pt x="47996" y="349585"/>
                </a:lnTo>
                <a:lnTo>
                  <a:pt x="53743" y="345977"/>
                </a:lnTo>
                <a:lnTo>
                  <a:pt x="65517" y="335576"/>
                </a:lnTo>
                <a:lnTo>
                  <a:pt x="77397" y="323968"/>
                </a:lnTo>
                <a:lnTo>
                  <a:pt x="83346" y="318055"/>
                </a:lnTo>
                <a:lnTo>
                  <a:pt x="86322" y="316081"/>
                </a:lnTo>
                <a:lnTo>
                  <a:pt x="100872" y="310268"/>
                </a:lnTo>
                <a:lnTo>
                  <a:pt x="110316" y="305352"/>
                </a:lnTo>
                <a:lnTo>
                  <a:pt x="124464" y="294112"/>
                </a:lnTo>
                <a:lnTo>
                  <a:pt x="136812" y="282336"/>
                </a:lnTo>
                <a:lnTo>
                  <a:pt x="139825" y="280363"/>
                </a:lnTo>
                <a:lnTo>
                  <a:pt x="154436" y="274549"/>
                </a:lnTo>
                <a:lnTo>
                  <a:pt x="163888" y="269633"/>
                </a:lnTo>
                <a:lnTo>
                  <a:pt x="178040" y="258393"/>
                </a:lnTo>
                <a:lnTo>
                  <a:pt x="190390" y="246618"/>
                </a:lnTo>
                <a:lnTo>
                  <a:pt x="226217" y="210931"/>
                </a:lnTo>
                <a:lnTo>
                  <a:pt x="239888" y="202002"/>
                </a:lnTo>
                <a:lnTo>
                  <a:pt x="251766" y="193072"/>
                </a:lnTo>
                <a:lnTo>
                  <a:pt x="258408" y="184473"/>
                </a:lnTo>
                <a:lnTo>
                  <a:pt x="264668" y="175029"/>
                </a:lnTo>
                <a:lnTo>
                  <a:pt x="273771" y="164134"/>
                </a:lnTo>
                <a:lnTo>
                  <a:pt x="285735" y="151563"/>
                </a:lnTo>
                <a:lnTo>
                  <a:pt x="297653" y="139527"/>
                </a:lnTo>
                <a:lnTo>
                  <a:pt x="299638" y="136539"/>
                </a:lnTo>
                <a:lnTo>
                  <a:pt x="305470" y="121970"/>
                </a:lnTo>
                <a:lnTo>
                  <a:pt x="307826" y="116897"/>
                </a:lnTo>
                <a:lnTo>
                  <a:pt x="310390" y="113515"/>
                </a:lnTo>
                <a:lnTo>
                  <a:pt x="313090" y="111261"/>
                </a:lnTo>
                <a:lnTo>
                  <a:pt x="315883" y="109758"/>
                </a:lnTo>
                <a:lnTo>
                  <a:pt x="321632" y="102796"/>
                </a:lnTo>
                <a:lnTo>
                  <a:pt x="328666" y="91639"/>
                </a:lnTo>
                <a:lnTo>
                  <a:pt x="337934" y="81445"/>
                </a:lnTo>
                <a:lnTo>
                  <a:pt x="338399" y="79959"/>
                </a:lnTo>
                <a:lnTo>
                  <a:pt x="338915" y="75662"/>
                </a:lnTo>
                <a:lnTo>
                  <a:pt x="340045" y="74119"/>
                </a:lnTo>
                <a:lnTo>
                  <a:pt x="341790" y="73090"/>
                </a:lnTo>
                <a:lnTo>
                  <a:pt x="346980" y="71439"/>
                </a:lnTo>
                <a:lnTo>
                  <a:pt x="346414" y="71304"/>
                </a:lnTo>
                <a:lnTo>
                  <a:pt x="340457" y="71069"/>
                </a:lnTo>
                <a:lnTo>
                  <a:pt x="340080" y="72049"/>
                </a:lnTo>
                <a:lnTo>
                  <a:pt x="339662" y="75784"/>
                </a:lnTo>
                <a:lnTo>
                  <a:pt x="338558" y="77177"/>
                </a:lnTo>
                <a:lnTo>
                  <a:pt x="336830" y="78105"/>
                </a:lnTo>
                <a:lnTo>
                  <a:pt x="334686" y="78725"/>
                </a:lnTo>
                <a:lnTo>
                  <a:pt x="333257" y="80130"/>
                </a:lnTo>
                <a:lnTo>
                  <a:pt x="332304" y="82058"/>
                </a:lnTo>
                <a:lnTo>
                  <a:pt x="331669" y="84337"/>
                </a:lnTo>
                <a:lnTo>
                  <a:pt x="328317" y="89513"/>
                </a:lnTo>
                <a:lnTo>
                  <a:pt x="326034" y="92283"/>
                </a:lnTo>
                <a:lnTo>
                  <a:pt x="324512" y="95122"/>
                </a:lnTo>
                <a:lnTo>
                  <a:pt x="321378" y="103857"/>
                </a:lnTo>
                <a:lnTo>
                  <a:pt x="317129" y="109765"/>
                </a:lnTo>
                <a:lnTo>
                  <a:pt x="315599" y="113722"/>
                </a:lnTo>
                <a:lnTo>
                  <a:pt x="313899" y="123409"/>
                </a:lnTo>
                <a:lnTo>
                  <a:pt x="310497" y="131684"/>
                </a:lnTo>
                <a:lnTo>
                  <a:pt x="305678" y="139661"/>
                </a:lnTo>
                <a:lnTo>
                  <a:pt x="300229" y="149821"/>
                </a:lnTo>
                <a:lnTo>
                  <a:pt x="297146" y="158305"/>
                </a:lnTo>
                <a:lnTo>
                  <a:pt x="294783" y="166375"/>
                </a:lnTo>
                <a:lnTo>
                  <a:pt x="290426" y="176577"/>
                </a:lnTo>
                <a:lnTo>
                  <a:pt x="287135" y="188736"/>
                </a:lnTo>
                <a:lnTo>
                  <a:pt x="286365" y="198090"/>
                </a:lnTo>
                <a:lnTo>
                  <a:pt x="286023" y="207870"/>
                </a:lnTo>
                <a:lnTo>
                  <a:pt x="285831" y="218954"/>
                </a:lnTo>
                <a:lnTo>
                  <a:pt x="285760" y="234624"/>
                </a:lnTo>
                <a:lnTo>
                  <a:pt x="286749" y="237641"/>
                </a:lnTo>
                <a:lnTo>
                  <a:pt x="290493" y="243638"/>
                </a:lnTo>
                <a:lnTo>
                  <a:pt x="292881" y="245634"/>
                </a:lnTo>
                <a:lnTo>
                  <a:pt x="295465" y="246965"/>
                </a:lnTo>
                <a:lnTo>
                  <a:pt x="298179" y="247853"/>
                </a:lnTo>
                <a:lnTo>
                  <a:pt x="299989" y="249436"/>
                </a:lnTo>
                <a:lnTo>
                  <a:pt x="301196" y="251484"/>
                </a:lnTo>
                <a:lnTo>
                  <a:pt x="302000" y="253841"/>
                </a:lnTo>
                <a:lnTo>
                  <a:pt x="303529" y="255413"/>
                </a:lnTo>
                <a:lnTo>
                  <a:pt x="305540" y="256461"/>
                </a:lnTo>
                <a:lnTo>
                  <a:pt x="310420" y="257625"/>
                </a:lnTo>
                <a:lnTo>
                  <a:pt x="324284" y="258372"/>
                </a:lnTo>
                <a:lnTo>
                  <a:pt x="341096" y="258520"/>
                </a:lnTo>
                <a:lnTo>
                  <a:pt x="344475" y="257540"/>
                </a:lnTo>
                <a:lnTo>
                  <a:pt x="354964" y="252412"/>
                </a:lnTo>
                <a:lnTo>
                  <a:pt x="369206" y="249460"/>
                </a:lnTo>
                <a:lnTo>
                  <a:pt x="376750" y="245253"/>
                </a:lnTo>
                <a:lnTo>
                  <a:pt x="389678" y="234468"/>
                </a:lnTo>
                <a:lnTo>
                  <a:pt x="395771" y="228668"/>
                </a:lnTo>
                <a:lnTo>
                  <a:pt x="401786" y="220137"/>
                </a:lnTo>
                <a:lnTo>
                  <a:pt x="404779" y="215084"/>
                </a:lnTo>
                <a:lnTo>
                  <a:pt x="413396" y="206824"/>
                </a:lnTo>
                <a:lnTo>
                  <a:pt x="426758" y="196596"/>
                </a:lnTo>
                <a:lnTo>
                  <a:pt x="430357" y="193436"/>
                </a:lnTo>
                <a:lnTo>
                  <a:pt x="437001" y="184635"/>
                </a:lnTo>
                <a:lnTo>
                  <a:pt x="443261" y="175101"/>
                </a:lnTo>
                <a:lnTo>
                  <a:pt x="452364" y="163163"/>
                </a:lnTo>
                <a:lnTo>
                  <a:pt x="458358" y="152990"/>
                </a:lnTo>
                <a:lnTo>
                  <a:pt x="461683" y="144500"/>
                </a:lnTo>
                <a:lnTo>
                  <a:pt x="464153" y="136427"/>
                </a:lnTo>
                <a:lnTo>
                  <a:pt x="468558" y="126225"/>
                </a:lnTo>
                <a:lnTo>
                  <a:pt x="471876" y="114065"/>
                </a:lnTo>
                <a:lnTo>
                  <a:pt x="475298" y="104710"/>
                </a:lnTo>
                <a:lnTo>
                  <a:pt x="479134" y="94930"/>
                </a:lnTo>
                <a:lnTo>
                  <a:pt x="481293" y="83846"/>
                </a:lnTo>
                <a:lnTo>
                  <a:pt x="481933" y="73286"/>
                </a:lnTo>
                <a:lnTo>
                  <a:pt x="482167" y="51474"/>
                </a:lnTo>
                <a:lnTo>
                  <a:pt x="481187" y="48072"/>
                </a:lnTo>
                <a:lnTo>
                  <a:pt x="476059" y="38543"/>
                </a:lnTo>
                <a:lnTo>
                  <a:pt x="474511" y="32450"/>
                </a:lnTo>
                <a:lnTo>
                  <a:pt x="473640" y="23441"/>
                </a:lnTo>
                <a:lnTo>
                  <a:pt x="472525" y="21446"/>
                </a:lnTo>
                <a:lnTo>
                  <a:pt x="470790" y="20116"/>
                </a:lnTo>
                <a:lnTo>
                  <a:pt x="468641" y="19228"/>
                </a:lnTo>
                <a:lnTo>
                  <a:pt x="457032" y="9922"/>
                </a:lnTo>
                <a:lnTo>
                  <a:pt x="451153" y="4198"/>
                </a:lnTo>
                <a:lnTo>
                  <a:pt x="448604" y="2664"/>
                </a:lnTo>
                <a:lnTo>
                  <a:pt x="443127" y="959"/>
                </a:lnTo>
                <a:lnTo>
                  <a:pt x="434465" y="0"/>
                </a:lnTo>
                <a:lnTo>
                  <a:pt x="425929" y="2421"/>
                </a:lnTo>
                <a:lnTo>
                  <a:pt x="416512" y="5812"/>
                </a:lnTo>
                <a:lnTo>
                  <a:pt x="404641" y="8714"/>
                </a:lnTo>
                <a:lnTo>
                  <a:pt x="389989" y="15416"/>
                </a:lnTo>
                <a:lnTo>
                  <a:pt x="377930" y="23686"/>
                </a:lnTo>
                <a:lnTo>
                  <a:pt x="363223" y="32420"/>
                </a:lnTo>
                <a:lnTo>
                  <a:pt x="355570" y="38328"/>
                </a:lnTo>
                <a:lnTo>
                  <a:pt x="348862" y="46906"/>
                </a:lnTo>
                <a:lnTo>
                  <a:pt x="342573" y="56341"/>
                </a:lnTo>
                <a:lnTo>
                  <a:pt x="333454" y="67231"/>
                </a:lnTo>
                <a:lnTo>
                  <a:pt x="321468" y="79963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SMARTInkAnnotation21"/>
          <p:cNvSpPr/>
          <p:nvPr/>
        </p:nvSpPr>
        <p:spPr>
          <a:xfrm>
            <a:off x="2375296" y="4250653"/>
            <a:ext cx="794744" cy="401715"/>
          </a:xfrm>
          <a:custGeom>
            <a:avLst/>
            <a:gdLst/>
            <a:ahLst/>
            <a:cxnLst/>
            <a:rect l="0" t="0" r="0" b="0"/>
            <a:pathLst>
              <a:path w="794744" h="401715">
                <a:moveTo>
                  <a:pt x="35719" y="142753"/>
                </a:moveTo>
                <a:lnTo>
                  <a:pt x="28031" y="150441"/>
                </a:lnTo>
                <a:lnTo>
                  <a:pt x="27341" y="153776"/>
                </a:lnTo>
                <a:lnTo>
                  <a:pt x="27157" y="156055"/>
                </a:lnTo>
                <a:lnTo>
                  <a:pt x="26042" y="158566"/>
                </a:lnTo>
                <a:lnTo>
                  <a:pt x="20725" y="166841"/>
                </a:lnTo>
                <a:lnTo>
                  <a:pt x="17717" y="175577"/>
                </a:lnTo>
                <a:lnTo>
                  <a:pt x="11975" y="184449"/>
                </a:lnTo>
                <a:lnTo>
                  <a:pt x="8840" y="193361"/>
                </a:lnTo>
                <a:lnTo>
                  <a:pt x="1361" y="203497"/>
                </a:lnTo>
                <a:lnTo>
                  <a:pt x="403" y="214219"/>
                </a:lnTo>
                <a:lnTo>
                  <a:pt x="54" y="224594"/>
                </a:lnTo>
                <a:lnTo>
                  <a:pt x="0" y="324701"/>
                </a:lnTo>
                <a:lnTo>
                  <a:pt x="993" y="326559"/>
                </a:lnTo>
                <a:lnTo>
                  <a:pt x="2646" y="327798"/>
                </a:lnTo>
                <a:lnTo>
                  <a:pt x="4741" y="328624"/>
                </a:lnTo>
                <a:lnTo>
                  <a:pt x="6137" y="330167"/>
                </a:lnTo>
                <a:lnTo>
                  <a:pt x="7068" y="332188"/>
                </a:lnTo>
                <a:lnTo>
                  <a:pt x="8563" y="337820"/>
                </a:lnTo>
                <a:lnTo>
                  <a:pt x="14994" y="346061"/>
                </a:lnTo>
                <a:lnTo>
                  <a:pt x="16586" y="351513"/>
                </a:lnTo>
                <a:lnTo>
                  <a:pt x="18003" y="353364"/>
                </a:lnTo>
                <a:lnTo>
                  <a:pt x="19939" y="354597"/>
                </a:lnTo>
                <a:lnTo>
                  <a:pt x="25436" y="356578"/>
                </a:lnTo>
                <a:lnTo>
                  <a:pt x="47745" y="357052"/>
                </a:lnTo>
                <a:lnTo>
                  <a:pt x="61331" y="357061"/>
                </a:lnTo>
                <a:lnTo>
                  <a:pt x="65692" y="356070"/>
                </a:lnTo>
                <a:lnTo>
                  <a:pt x="79820" y="349997"/>
                </a:lnTo>
                <a:lnTo>
                  <a:pt x="82980" y="349377"/>
                </a:lnTo>
                <a:lnTo>
                  <a:pt x="89135" y="346041"/>
                </a:lnTo>
                <a:lnTo>
                  <a:pt x="105912" y="335816"/>
                </a:lnTo>
                <a:lnTo>
                  <a:pt x="114210" y="332738"/>
                </a:lnTo>
                <a:lnTo>
                  <a:pt x="117812" y="331918"/>
                </a:lnTo>
                <a:lnTo>
                  <a:pt x="124460" y="328360"/>
                </a:lnTo>
                <a:lnTo>
                  <a:pt x="136812" y="317991"/>
                </a:lnTo>
                <a:lnTo>
                  <a:pt x="154943" y="306389"/>
                </a:lnTo>
                <a:lnTo>
                  <a:pt x="169108" y="294543"/>
                </a:lnTo>
                <a:lnTo>
                  <a:pt x="181461" y="282648"/>
                </a:lnTo>
                <a:lnTo>
                  <a:pt x="183482" y="279673"/>
                </a:lnTo>
                <a:lnTo>
                  <a:pt x="187318" y="270744"/>
                </a:lnTo>
                <a:lnTo>
                  <a:pt x="197001" y="258839"/>
                </a:lnTo>
                <a:lnTo>
                  <a:pt x="199795" y="255862"/>
                </a:lnTo>
                <a:lnTo>
                  <a:pt x="201658" y="252886"/>
                </a:lnTo>
                <a:lnTo>
                  <a:pt x="205272" y="243956"/>
                </a:lnTo>
                <a:lnTo>
                  <a:pt x="214879" y="232050"/>
                </a:lnTo>
                <a:lnTo>
                  <a:pt x="226331" y="220143"/>
                </a:lnTo>
                <a:lnTo>
                  <a:pt x="228278" y="216174"/>
                </a:lnTo>
                <a:lnTo>
                  <a:pt x="230442" y="206473"/>
                </a:lnTo>
                <a:lnTo>
                  <a:pt x="232011" y="203092"/>
                </a:lnTo>
                <a:lnTo>
                  <a:pt x="234049" y="200839"/>
                </a:lnTo>
                <a:lnTo>
                  <a:pt x="241658" y="195021"/>
                </a:lnTo>
                <a:lnTo>
                  <a:pt x="244449" y="192481"/>
                </a:lnTo>
                <a:lnTo>
                  <a:pt x="246310" y="189796"/>
                </a:lnTo>
                <a:lnTo>
                  <a:pt x="249921" y="181276"/>
                </a:lnTo>
                <a:lnTo>
                  <a:pt x="255842" y="172467"/>
                </a:lnTo>
                <a:lnTo>
                  <a:pt x="259029" y="163573"/>
                </a:lnTo>
                <a:lnTo>
                  <a:pt x="266528" y="153444"/>
                </a:lnTo>
                <a:lnTo>
                  <a:pt x="267285" y="149819"/>
                </a:lnTo>
                <a:lnTo>
                  <a:pt x="267487" y="147464"/>
                </a:lnTo>
                <a:lnTo>
                  <a:pt x="268614" y="145894"/>
                </a:lnTo>
                <a:lnTo>
                  <a:pt x="270358" y="144847"/>
                </a:lnTo>
                <a:lnTo>
                  <a:pt x="272512" y="144148"/>
                </a:lnTo>
                <a:lnTo>
                  <a:pt x="273948" y="142691"/>
                </a:lnTo>
                <a:lnTo>
                  <a:pt x="274905" y="140727"/>
                </a:lnTo>
                <a:lnTo>
                  <a:pt x="275544" y="138425"/>
                </a:lnTo>
                <a:lnTo>
                  <a:pt x="276962" y="136891"/>
                </a:lnTo>
                <a:lnTo>
                  <a:pt x="278899" y="135869"/>
                </a:lnTo>
                <a:lnTo>
                  <a:pt x="285715" y="133834"/>
                </a:lnTo>
                <a:lnTo>
                  <a:pt x="285740" y="138567"/>
                </a:lnTo>
                <a:lnTo>
                  <a:pt x="284751" y="139962"/>
                </a:lnTo>
                <a:lnTo>
                  <a:pt x="283100" y="140892"/>
                </a:lnTo>
                <a:lnTo>
                  <a:pt x="281007" y="141513"/>
                </a:lnTo>
                <a:lnTo>
                  <a:pt x="279612" y="142918"/>
                </a:lnTo>
                <a:lnTo>
                  <a:pt x="278681" y="144847"/>
                </a:lnTo>
                <a:lnTo>
                  <a:pt x="277648" y="149637"/>
                </a:lnTo>
                <a:lnTo>
                  <a:pt x="276929" y="158971"/>
                </a:lnTo>
                <a:lnTo>
                  <a:pt x="270705" y="167417"/>
                </a:lnTo>
                <a:lnTo>
                  <a:pt x="267733" y="176739"/>
                </a:lnTo>
                <a:lnTo>
                  <a:pt x="263521" y="186300"/>
                </a:lnTo>
                <a:lnTo>
                  <a:pt x="255572" y="198099"/>
                </a:lnTo>
                <a:lnTo>
                  <a:pt x="252494" y="204723"/>
                </a:lnTo>
                <a:lnTo>
                  <a:pt x="251673" y="207879"/>
                </a:lnTo>
                <a:lnTo>
                  <a:pt x="248115" y="214031"/>
                </a:lnTo>
                <a:lnTo>
                  <a:pt x="240534" y="225718"/>
                </a:lnTo>
                <a:lnTo>
                  <a:pt x="235889" y="235189"/>
                </a:lnTo>
                <a:lnTo>
                  <a:pt x="233824" y="242705"/>
                </a:lnTo>
                <a:lnTo>
                  <a:pt x="232906" y="251999"/>
                </a:lnTo>
                <a:lnTo>
                  <a:pt x="232662" y="257255"/>
                </a:lnTo>
                <a:lnTo>
                  <a:pt x="231506" y="261752"/>
                </a:lnTo>
                <a:lnTo>
                  <a:pt x="226132" y="272821"/>
                </a:lnTo>
                <a:lnTo>
                  <a:pt x="224527" y="279274"/>
                </a:lnTo>
                <a:lnTo>
                  <a:pt x="223496" y="291502"/>
                </a:lnTo>
                <a:lnTo>
                  <a:pt x="223293" y="303471"/>
                </a:lnTo>
                <a:lnTo>
                  <a:pt x="223252" y="315390"/>
                </a:lnTo>
                <a:lnTo>
                  <a:pt x="224241" y="318368"/>
                </a:lnTo>
                <a:lnTo>
                  <a:pt x="230932" y="328512"/>
                </a:lnTo>
                <a:lnTo>
                  <a:pt x="231621" y="332138"/>
                </a:lnTo>
                <a:lnTo>
                  <a:pt x="231804" y="334494"/>
                </a:lnTo>
                <a:lnTo>
                  <a:pt x="232919" y="336064"/>
                </a:lnTo>
                <a:lnTo>
                  <a:pt x="234654" y="337111"/>
                </a:lnTo>
                <a:lnTo>
                  <a:pt x="236804" y="337809"/>
                </a:lnTo>
                <a:lnTo>
                  <a:pt x="241838" y="341231"/>
                </a:lnTo>
                <a:lnTo>
                  <a:pt x="248413" y="346771"/>
                </a:lnTo>
                <a:lnTo>
                  <a:pt x="251958" y="347529"/>
                </a:lnTo>
                <a:lnTo>
                  <a:pt x="254293" y="347732"/>
                </a:lnTo>
                <a:lnTo>
                  <a:pt x="256841" y="346874"/>
                </a:lnTo>
                <a:lnTo>
                  <a:pt x="265168" y="341919"/>
                </a:lnTo>
                <a:lnTo>
                  <a:pt x="273919" y="339017"/>
                </a:lnTo>
                <a:lnTo>
                  <a:pt x="282796" y="332315"/>
                </a:lnTo>
                <a:lnTo>
                  <a:pt x="294684" y="321161"/>
                </a:lnTo>
                <a:lnTo>
                  <a:pt x="324446" y="291577"/>
                </a:lnTo>
                <a:lnTo>
                  <a:pt x="330399" y="282981"/>
                </a:lnTo>
                <a:lnTo>
                  <a:pt x="336352" y="273537"/>
                </a:lnTo>
                <a:lnTo>
                  <a:pt x="345282" y="261650"/>
                </a:lnTo>
                <a:lnTo>
                  <a:pt x="351235" y="251490"/>
                </a:lnTo>
                <a:lnTo>
                  <a:pt x="357188" y="240358"/>
                </a:lnTo>
                <a:lnTo>
                  <a:pt x="362149" y="229789"/>
                </a:lnTo>
                <a:lnTo>
                  <a:pt x="365934" y="217269"/>
                </a:lnTo>
                <a:lnTo>
                  <a:pt x="370335" y="206959"/>
                </a:lnTo>
                <a:lnTo>
                  <a:pt x="375599" y="195763"/>
                </a:lnTo>
                <a:lnTo>
                  <a:pt x="387063" y="172406"/>
                </a:lnTo>
                <a:lnTo>
                  <a:pt x="390309" y="160562"/>
                </a:lnTo>
                <a:lnTo>
                  <a:pt x="392744" y="148684"/>
                </a:lnTo>
                <a:lnTo>
                  <a:pt x="397134" y="136790"/>
                </a:lnTo>
                <a:lnTo>
                  <a:pt x="402392" y="127535"/>
                </a:lnTo>
                <a:lnTo>
                  <a:pt x="405184" y="123678"/>
                </a:lnTo>
                <a:lnTo>
                  <a:pt x="408285" y="114100"/>
                </a:lnTo>
                <a:lnTo>
                  <a:pt x="410655" y="103230"/>
                </a:lnTo>
                <a:lnTo>
                  <a:pt x="415017" y="91783"/>
                </a:lnTo>
                <a:lnTo>
                  <a:pt x="417616" y="82727"/>
                </a:lnTo>
                <a:lnTo>
                  <a:pt x="419763" y="74403"/>
                </a:lnTo>
                <a:lnTo>
                  <a:pt x="424025" y="64089"/>
                </a:lnTo>
                <a:lnTo>
                  <a:pt x="427263" y="51866"/>
                </a:lnTo>
                <a:lnTo>
                  <a:pt x="430665" y="45142"/>
                </a:lnTo>
                <a:lnTo>
                  <a:pt x="432962" y="41960"/>
                </a:lnTo>
                <a:lnTo>
                  <a:pt x="435514" y="35779"/>
                </a:lnTo>
                <a:lnTo>
                  <a:pt x="437286" y="26874"/>
                </a:lnTo>
                <a:lnTo>
                  <a:pt x="437544" y="18152"/>
                </a:lnTo>
                <a:lnTo>
                  <a:pt x="429866" y="25462"/>
                </a:lnTo>
                <a:lnTo>
                  <a:pt x="429177" y="28777"/>
                </a:lnTo>
                <a:lnTo>
                  <a:pt x="428993" y="31050"/>
                </a:lnTo>
                <a:lnTo>
                  <a:pt x="427878" y="33557"/>
                </a:lnTo>
                <a:lnTo>
                  <a:pt x="422561" y="41827"/>
                </a:lnTo>
                <a:lnTo>
                  <a:pt x="420969" y="47626"/>
                </a:lnTo>
                <a:lnTo>
                  <a:pt x="420073" y="56469"/>
                </a:lnTo>
                <a:lnTo>
                  <a:pt x="418955" y="59433"/>
                </a:lnTo>
                <a:lnTo>
                  <a:pt x="415067" y="65373"/>
                </a:lnTo>
                <a:lnTo>
                  <a:pt x="412678" y="73966"/>
                </a:lnTo>
                <a:lnTo>
                  <a:pt x="412040" y="79035"/>
                </a:lnTo>
                <a:lnTo>
                  <a:pt x="408687" y="87314"/>
                </a:lnTo>
                <a:lnTo>
                  <a:pt x="406403" y="90911"/>
                </a:lnTo>
                <a:lnTo>
                  <a:pt x="403866" y="100199"/>
                </a:lnTo>
                <a:lnTo>
                  <a:pt x="402738" y="110942"/>
                </a:lnTo>
                <a:lnTo>
                  <a:pt x="402237" y="122331"/>
                </a:lnTo>
                <a:lnTo>
                  <a:pt x="401955" y="135158"/>
                </a:lnTo>
                <a:lnTo>
                  <a:pt x="401836" y="239277"/>
                </a:lnTo>
                <a:lnTo>
                  <a:pt x="402829" y="243813"/>
                </a:lnTo>
                <a:lnTo>
                  <a:pt x="407973" y="255930"/>
                </a:lnTo>
                <a:lnTo>
                  <a:pt x="409525" y="266145"/>
                </a:lnTo>
                <a:lnTo>
                  <a:pt x="410398" y="278312"/>
                </a:lnTo>
                <a:lnTo>
                  <a:pt x="413248" y="287668"/>
                </a:lnTo>
                <a:lnTo>
                  <a:pt x="416830" y="297448"/>
                </a:lnTo>
                <a:lnTo>
                  <a:pt x="419129" y="309166"/>
                </a:lnTo>
                <a:lnTo>
                  <a:pt x="419318" y="310250"/>
                </a:lnTo>
                <a:lnTo>
                  <a:pt x="422174" y="314099"/>
                </a:lnTo>
                <a:lnTo>
                  <a:pt x="427351" y="319915"/>
                </a:lnTo>
                <a:lnTo>
                  <a:pt x="428059" y="323356"/>
                </a:lnTo>
                <a:lnTo>
                  <a:pt x="428248" y="325663"/>
                </a:lnTo>
                <a:lnTo>
                  <a:pt x="429366" y="327200"/>
                </a:lnTo>
                <a:lnTo>
                  <a:pt x="431103" y="328226"/>
                </a:lnTo>
                <a:lnTo>
                  <a:pt x="433254" y="328909"/>
                </a:lnTo>
                <a:lnTo>
                  <a:pt x="435680" y="328373"/>
                </a:lnTo>
                <a:lnTo>
                  <a:pt x="444866" y="322468"/>
                </a:lnTo>
                <a:lnTo>
                  <a:pt x="448411" y="321845"/>
                </a:lnTo>
                <a:lnTo>
                  <a:pt x="450745" y="321679"/>
                </a:lnTo>
                <a:lnTo>
                  <a:pt x="475122" y="313687"/>
                </a:lnTo>
                <a:lnTo>
                  <a:pt x="481702" y="310336"/>
                </a:lnTo>
                <a:lnTo>
                  <a:pt x="494011" y="300099"/>
                </a:lnTo>
                <a:lnTo>
                  <a:pt x="500019" y="291729"/>
                </a:lnTo>
                <a:lnTo>
                  <a:pt x="505004" y="282386"/>
                </a:lnTo>
                <a:lnTo>
                  <a:pt x="508803" y="271548"/>
                </a:lnTo>
                <a:lnTo>
                  <a:pt x="515771" y="261061"/>
                </a:lnTo>
                <a:lnTo>
                  <a:pt x="521266" y="251227"/>
                </a:lnTo>
                <a:lnTo>
                  <a:pt x="529937" y="239275"/>
                </a:lnTo>
                <a:lnTo>
                  <a:pt x="538790" y="229450"/>
                </a:lnTo>
                <a:lnTo>
                  <a:pt x="544726" y="220641"/>
                </a:lnTo>
                <a:lnTo>
                  <a:pt x="549678" y="211104"/>
                </a:lnTo>
                <a:lnTo>
                  <a:pt x="553459" y="199164"/>
                </a:lnTo>
                <a:lnTo>
                  <a:pt x="557860" y="188991"/>
                </a:lnTo>
                <a:lnTo>
                  <a:pt x="563123" y="177855"/>
                </a:lnTo>
                <a:lnTo>
                  <a:pt x="567777" y="167283"/>
                </a:lnTo>
                <a:lnTo>
                  <a:pt x="571390" y="154762"/>
                </a:lnTo>
                <a:lnTo>
                  <a:pt x="575750" y="144452"/>
                </a:lnTo>
                <a:lnTo>
                  <a:pt x="583784" y="132232"/>
                </a:lnTo>
                <a:lnTo>
                  <a:pt x="585643" y="127801"/>
                </a:lnTo>
                <a:lnTo>
                  <a:pt x="587708" y="117587"/>
                </a:lnTo>
                <a:lnTo>
                  <a:pt x="591271" y="106432"/>
                </a:lnTo>
                <a:lnTo>
                  <a:pt x="595170" y="95853"/>
                </a:lnTo>
                <a:lnTo>
                  <a:pt x="598357" y="83326"/>
                </a:lnTo>
                <a:lnTo>
                  <a:pt x="602619" y="73015"/>
                </a:lnTo>
                <a:lnTo>
                  <a:pt x="605856" y="60795"/>
                </a:lnTo>
                <a:lnTo>
                  <a:pt x="609259" y="54072"/>
                </a:lnTo>
                <a:lnTo>
                  <a:pt x="611555" y="50890"/>
                </a:lnTo>
                <a:lnTo>
                  <a:pt x="614107" y="44709"/>
                </a:lnTo>
                <a:lnTo>
                  <a:pt x="615544" y="35650"/>
                </a:lnTo>
                <a:lnTo>
                  <a:pt x="616029" y="23701"/>
                </a:lnTo>
                <a:lnTo>
                  <a:pt x="616148" y="0"/>
                </a:lnTo>
                <a:lnTo>
                  <a:pt x="616149" y="4655"/>
                </a:lnTo>
                <a:lnTo>
                  <a:pt x="615156" y="6039"/>
                </a:lnTo>
                <a:lnTo>
                  <a:pt x="613503" y="6962"/>
                </a:lnTo>
                <a:lnTo>
                  <a:pt x="611408" y="7577"/>
                </a:lnTo>
                <a:lnTo>
                  <a:pt x="610012" y="8980"/>
                </a:lnTo>
                <a:lnTo>
                  <a:pt x="609081" y="10906"/>
                </a:lnTo>
                <a:lnTo>
                  <a:pt x="608046" y="15693"/>
                </a:lnTo>
                <a:lnTo>
                  <a:pt x="607587" y="21128"/>
                </a:lnTo>
                <a:lnTo>
                  <a:pt x="606472" y="23967"/>
                </a:lnTo>
                <a:lnTo>
                  <a:pt x="602588" y="29766"/>
                </a:lnTo>
                <a:lnTo>
                  <a:pt x="600200" y="38297"/>
                </a:lnTo>
                <a:lnTo>
                  <a:pt x="599138" y="47710"/>
                </a:lnTo>
                <a:lnTo>
                  <a:pt x="598667" y="55202"/>
                </a:lnTo>
                <a:lnTo>
                  <a:pt x="595811" y="64484"/>
                </a:lnTo>
                <a:lnTo>
                  <a:pt x="591235" y="75224"/>
                </a:lnTo>
                <a:lnTo>
                  <a:pt x="585893" y="86613"/>
                </a:lnTo>
                <a:lnTo>
                  <a:pt x="582858" y="98288"/>
                </a:lnTo>
                <a:lnTo>
                  <a:pt x="581509" y="110092"/>
                </a:lnTo>
                <a:lnTo>
                  <a:pt x="580909" y="121953"/>
                </a:lnTo>
                <a:lnTo>
                  <a:pt x="579757" y="126902"/>
                </a:lnTo>
                <a:lnTo>
                  <a:pt x="575832" y="135046"/>
                </a:lnTo>
                <a:lnTo>
                  <a:pt x="573425" y="144619"/>
                </a:lnTo>
                <a:lnTo>
                  <a:pt x="571364" y="155488"/>
                </a:lnTo>
                <a:lnTo>
                  <a:pt x="567140" y="166934"/>
                </a:lnTo>
                <a:lnTo>
                  <a:pt x="564601" y="175989"/>
                </a:lnTo>
                <a:lnTo>
                  <a:pt x="563473" y="184313"/>
                </a:lnTo>
                <a:lnTo>
                  <a:pt x="562972" y="194628"/>
                </a:lnTo>
                <a:lnTo>
                  <a:pt x="562689" y="206851"/>
                </a:lnTo>
                <a:lnTo>
                  <a:pt x="562581" y="230715"/>
                </a:lnTo>
                <a:lnTo>
                  <a:pt x="563570" y="235129"/>
                </a:lnTo>
                <a:lnTo>
                  <a:pt x="568709" y="246081"/>
                </a:lnTo>
                <a:lnTo>
                  <a:pt x="570260" y="252507"/>
                </a:lnTo>
                <a:lnTo>
                  <a:pt x="573595" y="258670"/>
                </a:lnTo>
                <a:lnTo>
                  <a:pt x="575873" y="261703"/>
                </a:lnTo>
                <a:lnTo>
                  <a:pt x="578384" y="263724"/>
                </a:lnTo>
                <a:lnTo>
                  <a:pt x="581051" y="265072"/>
                </a:lnTo>
                <a:lnTo>
                  <a:pt x="583821" y="265971"/>
                </a:lnTo>
                <a:lnTo>
                  <a:pt x="585667" y="267562"/>
                </a:lnTo>
                <a:lnTo>
                  <a:pt x="586898" y="269616"/>
                </a:lnTo>
                <a:lnTo>
                  <a:pt x="587718" y="271977"/>
                </a:lnTo>
                <a:lnTo>
                  <a:pt x="590250" y="273550"/>
                </a:lnTo>
                <a:lnTo>
                  <a:pt x="602301" y="276757"/>
                </a:lnTo>
                <a:lnTo>
                  <a:pt x="612597" y="282559"/>
                </a:lnTo>
                <a:lnTo>
                  <a:pt x="618870" y="284263"/>
                </a:lnTo>
                <a:lnTo>
                  <a:pt x="642928" y="285574"/>
                </a:lnTo>
                <a:lnTo>
                  <a:pt x="654842" y="285617"/>
                </a:lnTo>
                <a:lnTo>
                  <a:pt x="657819" y="284628"/>
                </a:lnTo>
                <a:lnTo>
                  <a:pt x="666750" y="279489"/>
                </a:lnTo>
                <a:lnTo>
                  <a:pt x="675680" y="276533"/>
                </a:lnTo>
                <a:lnTo>
                  <a:pt x="684610" y="269814"/>
                </a:lnTo>
                <a:lnTo>
                  <a:pt x="690563" y="264378"/>
                </a:lnTo>
                <a:lnTo>
                  <a:pt x="692547" y="261539"/>
                </a:lnTo>
                <a:lnTo>
                  <a:pt x="696332" y="252803"/>
                </a:lnTo>
                <a:lnTo>
                  <a:pt x="705997" y="240963"/>
                </a:lnTo>
                <a:lnTo>
                  <a:pt x="717461" y="229070"/>
                </a:lnTo>
                <a:lnTo>
                  <a:pt x="726314" y="220143"/>
                </a:lnTo>
                <a:lnTo>
                  <a:pt x="728287" y="216174"/>
                </a:lnTo>
                <a:lnTo>
                  <a:pt x="730480" y="206473"/>
                </a:lnTo>
                <a:lnTo>
                  <a:pt x="734101" y="198192"/>
                </a:lnTo>
                <a:lnTo>
                  <a:pt x="739017" y="190213"/>
                </a:lnTo>
                <a:lnTo>
                  <a:pt x="744510" y="180052"/>
                </a:lnTo>
                <a:lnTo>
                  <a:pt x="753180" y="167915"/>
                </a:lnTo>
                <a:lnTo>
                  <a:pt x="759072" y="158566"/>
                </a:lnTo>
                <a:lnTo>
                  <a:pt x="764006" y="148789"/>
                </a:lnTo>
                <a:lnTo>
                  <a:pt x="766199" y="141136"/>
                </a:lnTo>
                <a:lnTo>
                  <a:pt x="767174" y="131781"/>
                </a:lnTo>
                <a:lnTo>
                  <a:pt x="767433" y="126509"/>
                </a:lnTo>
                <a:lnTo>
                  <a:pt x="768599" y="122002"/>
                </a:lnTo>
                <a:lnTo>
                  <a:pt x="773988" y="110917"/>
                </a:lnTo>
                <a:lnTo>
                  <a:pt x="777017" y="100357"/>
                </a:lnTo>
                <a:lnTo>
                  <a:pt x="781242" y="90506"/>
                </a:lnTo>
                <a:lnTo>
                  <a:pt x="783782" y="82160"/>
                </a:lnTo>
                <a:lnTo>
                  <a:pt x="785211" y="71883"/>
                </a:lnTo>
                <a:lnTo>
                  <a:pt x="785694" y="59521"/>
                </a:lnTo>
                <a:lnTo>
                  <a:pt x="785802" y="46300"/>
                </a:lnTo>
                <a:lnTo>
                  <a:pt x="788454" y="42669"/>
                </a:lnTo>
                <a:lnTo>
                  <a:pt x="794374" y="36010"/>
                </a:lnTo>
                <a:lnTo>
                  <a:pt x="785822" y="26677"/>
                </a:lnTo>
                <a:lnTo>
                  <a:pt x="785813" y="118940"/>
                </a:lnTo>
                <a:lnTo>
                  <a:pt x="784820" y="121917"/>
                </a:lnTo>
                <a:lnTo>
                  <a:pt x="779676" y="130847"/>
                </a:lnTo>
                <a:lnTo>
                  <a:pt x="778124" y="136800"/>
                </a:lnTo>
                <a:lnTo>
                  <a:pt x="777128" y="148706"/>
                </a:lnTo>
                <a:lnTo>
                  <a:pt x="776932" y="160612"/>
                </a:lnTo>
                <a:lnTo>
                  <a:pt x="776883" y="315761"/>
                </a:lnTo>
                <a:lnTo>
                  <a:pt x="777875" y="318615"/>
                </a:lnTo>
                <a:lnTo>
                  <a:pt x="784571" y="328545"/>
                </a:lnTo>
                <a:lnTo>
                  <a:pt x="785262" y="332152"/>
                </a:lnTo>
                <a:lnTo>
                  <a:pt x="785704" y="342553"/>
                </a:lnTo>
                <a:lnTo>
                  <a:pt x="785812" y="378269"/>
                </a:lnTo>
                <a:lnTo>
                  <a:pt x="786805" y="380131"/>
                </a:lnTo>
                <a:lnTo>
                  <a:pt x="788458" y="381372"/>
                </a:lnTo>
                <a:lnTo>
                  <a:pt x="790553" y="382199"/>
                </a:lnTo>
                <a:lnTo>
                  <a:pt x="791950" y="383743"/>
                </a:lnTo>
                <a:lnTo>
                  <a:pt x="792880" y="385764"/>
                </a:lnTo>
                <a:lnTo>
                  <a:pt x="794375" y="391398"/>
                </a:lnTo>
                <a:lnTo>
                  <a:pt x="794743" y="40171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SMARTInkAnnotation22"/>
          <p:cNvSpPr/>
          <p:nvPr/>
        </p:nvSpPr>
        <p:spPr>
          <a:xfrm>
            <a:off x="3768328" y="1500187"/>
            <a:ext cx="26790" cy="35720"/>
          </a:xfrm>
          <a:custGeom>
            <a:avLst/>
            <a:gdLst/>
            <a:ahLst/>
            <a:cxnLst/>
            <a:rect l="0" t="0" r="0" b="0"/>
            <a:pathLst>
              <a:path w="26790" h="35720">
                <a:moveTo>
                  <a:pt x="26789" y="0"/>
                </a:moveTo>
                <a:lnTo>
                  <a:pt x="22048" y="0"/>
                </a:lnTo>
                <a:lnTo>
                  <a:pt x="20651" y="992"/>
                </a:lnTo>
                <a:lnTo>
                  <a:pt x="19721" y="2646"/>
                </a:lnTo>
                <a:lnTo>
                  <a:pt x="19100" y="4741"/>
                </a:lnTo>
                <a:lnTo>
                  <a:pt x="17694" y="6137"/>
                </a:lnTo>
                <a:lnTo>
                  <a:pt x="15765" y="7068"/>
                </a:lnTo>
                <a:lnTo>
                  <a:pt x="13486" y="7688"/>
                </a:lnTo>
                <a:lnTo>
                  <a:pt x="11967" y="9094"/>
                </a:lnTo>
                <a:lnTo>
                  <a:pt x="10954" y="11024"/>
                </a:lnTo>
                <a:lnTo>
                  <a:pt x="10280" y="13302"/>
                </a:lnTo>
                <a:lnTo>
                  <a:pt x="9829" y="15813"/>
                </a:lnTo>
                <a:lnTo>
                  <a:pt x="9529" y="18480"/>
                </a:lnTo>
                <a:lnTo>
                  <a:pt x="9329" y="21249"/>
                </a:lnTo>
                <a:lnTo>
                  <a:pt x="8204" y="24088"/>
                </a:lnTo>
                <a:lnTo>
                  <a:pt x="6461" y="26973"/>
                </a:lnTo>
                <a:lnTo>
                  <a:pt x="0" y="3571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SMARTInkAnnotation23"/>
          <p:cNvSpPr/>
          <p:nvPr/>
        </p:nvSpPr>
        <p:spPr>
          <a:xfrm>
            <a:off x="3446859" y="1580554"/>
            <a:ext cx="303610" cy="1821657"/>
          </a:xfrm>
          <a:custGeom>
            <a:avLst/>
            <a:gdLst/>
            <a:ahLst/>
            <a:cxnLst/>
            <a:rect l="0" t="0" r="0" b="0"/>
            <a:pathLst>
              <a:path w="303610" h="1821657">
                <a:moveTo>
                  <a:pt x="303609" y="0"/>
                </a:moveTo>
                <a:lnTo>
                  <a:pt x="303609" y="4741"/>
                </a:lnTo>
                <a:lnTo>
                  <a:pt x="302617" y="7129"/>
                </a:lnTo>
                <a:lnTo>
                  <a:pt x="295921" y="16251"/>
                </a:lnTo>
                <a:lnTo>
                  <a:pt x="287795" y="24671"/>
                </a:lnTo>
                <a:lnTo>
                  <a:pt x="282360" y="30147"/>
                </a:lnTo>
                <a:lnTo>
                  <a:pt x="280513" y="32997"/>
                </a:lnTo>
                <a:lnTo>
                  <a:pt x="276923" y="41747"/>
                </a:lnTo>
                <a:lnTo>
                  <a:pt x="271007" y="50624"/>
                </a:lnTo>
                <a:lnTo>
                  <a:pt x="269276" y="56565"/>
                </a:lnTo>
                <a:lnTo>
                  <a:pt x="268301" y="65487"/>
                </a:lnTo>
                <a:lnTo>
                  <a:pt x="267172" y="68463"/>
                </a:lnTo>
                <a:lnTo>
                  <a:pt x="261835" y="77391"/>
                </a:lnTo>
                <a:lnTo>
                  <a:pt x="260238" y="83344"/>
                </a:lnTo>
                <a:lnTo>
                  <a:pt x="259339" y="92274"/>
                </a:lnTo>
                <a:lnTo>
                  <a:pt x="258221" y="95250"/>
                </a:lnTo>
                <a:lnTo>
                  <a:pt x="252898" y="104180"/>
                </a:lnTo>
                <a:lnTo>
                  <a:pt x="244146" y="127184"/>
                </a:lnTo>
                <a:lnTo>
                  <a:pt x="235232" y="146618"/>
                </a:lnTo>
                <a:lnTo>
                  <a:pt x="233078" y="157103"/>
                </a:lnTo>
                <a:lnTo>
                  <a:pt x="232291" y="172555"/>
                </a:lnTo>
                <a:lnTo>
                  <a:pt x="231259" y="175560"/>
                </a:lnTo>
                <a:lnTo>
                  <a:pt x="226058" y="184530"/>
                </a:lnTo>
                <a:lnTo>
                  <a:pt x="217352" y="208542"/>
                </a:lnTo>
                <a:lnTo>
                  <a:pt x="215213" y="219438"/>
                </a:lnTo>
                <a:lnTo>
                  <a:pt x="214713" y="225851"/>
                </a:lnTo>
                <a:lnTo>
                  <a:pt x="213587" y="228950"/>
                </a:lnTo>
                <a:lnTo>
                  <a:pt x="209691" y="235040"/>
                </a:lnTo>
                <a:lnTo>
                  <a:pt x="209247" y="238053"/>
                </a:lnTo>
                <a:lnTo>
                  <a:pt x="209943" y="241053"/>
                </a:lnTo>
                <a:lnTo>
                  <a:pt x="211400" y="244046"/>
                </a:lnTo>
                <a:lnTo>
                  <a:pt x="211378" y="247033"/>
                </a:lnTo>
                <a:lnTo>
                  <a:pt x="210372" y="250017"/>
                </a:lnTo>
                <a:lnTo>
                  <a:pt x="208709" y="252999"/>
                </a:lnTo>
                <a:lnTo>
                  <a:pt x="206861" y="258957"/>
                </a:lnTo>
                <a:lnTo>
                  <a:pt x="205577" y="274835"/>
                </a:lnTo>
                <a:lnTo>
                  <a:pt x="205383" y="324413"/>
                </a:lnTo>
                <a:lnTo>
                  <a:pt x="197280" y="353382"/>
                </a:lnTo>
                <a:lnTo>
                  <a:pt x="196821" y="359795"/>
                </a:lnTo>
                <a:lnTo>
                  <a:pt x="195706" y="362895"/>
                </a:lnTo>
                <a:lnTo>
                  <a:pt x="191821" y="368985"/>
                </a:lnTo>
                <a:lnTo>
                  <a:pt x="189434" y="377644"/>
                </a:lnTo>
                <a:lnTo>
                  <a:pt x="186553" y="422782"/>
                </a:lnTo>
                <a:lnTo>
                  <a:pt x="181393" y="434721"/>
                </a:lnTo>
                <a:lnTo>
                  <a:pt x="177847" y="460465"/>
                </a:lnTo>
                <a:lnTo>
                  <a:pt x="172530" y="470030"/>
                </a:lnTo>
                <a:lnTo>
                  <a:pt x="170938" y="476131"/>
                </a:lnTo>
                <a:lnTo>
                  <a:pt x="168923" y="494270"/>
                </a:lnTo>
                <a:lnTo>
                  <a:pt x="163602" y="506174"/>
                </a:lnTo>
                <a:lnTo>
                  <a:pt x="161112" y="528477"/>
                </a:lnTo>
                <a:lnTo>
                  <a:pt x="160767" y="552309"/>
                </a:lnTo>
                <a:lnTo>
                  <a:pt x="159764" y="556722"/>
                </a:lnTo>
                <a:lnTo>
                  <a:pt x="153671" y="570933"/>
                </a:lnTo>
                <a:lnTo>
                  <a:pt x="152358" y="582908"/>
                </a:lnTo>
                <a:lnTo>
                  <a:pt x="152173" y="588035"/>
                </a:lnTo>
                <a:lnTo>
                  <a:pt x="151058" y="592445"/>
                </a:lnTo>
                <a:lnTo>
                  <a:pt x="144786" y="606652"/>
                </a:lnTo>
                <a:lnTo>
                  <a:pt x="142732" y="613912"/>
                </a:lnTo>
                <a:lnTo>
                  <a:pt x="135975" y="632096"/>
                </a:lnTo>
                <a:lnTo>
                  <a:pt x="133855" y="640104"/>
                </a:lnTo>
                <a:lnTo>
                  <a:pt x="127055" y="658767"/>
                </a:lnTo>
                <a:lnTo>
                  <a:pt x="125418" y="677043"/>
                </a:lnTo>
                <a:lnTo>
                  <a:pt x="125134" y="689203"/>
                </a:lnTo>
                <a:lnTo>
                  <a:pt x="124103" y="692633"/>
                </a:lnTo>
                <a:lnTo>
                  <a:pt x="118902" y="702200"/>
                </a:lnTo>
                <a:lnTo>
                  <a:pt x="117337" y="708303"/>
                </a:lnTo>
                <a:lnTo>
                  <a:pt x="115341" y="721297"/>
                </a:lnTo>
                <a:lnTo>
                  <a:pt x="109067" y="739298"/>
                </a:lnTo>
                <a:lnTo>
                  <a:pt x="108430" y="742897"/>
                </a:lnTo>
                <a:lnTo>
                  <a:pt x="105077" y="749541"/>
                </a:lnTo>
                <a:lnTo>
                  <a:pt x="102793" y="752702"/>
                </a:lnTo>
                <a:lnTo>
                  <a:pt x="100256" y="761506"/>
                </a:lnTo>
                <a:lnTo>
                  <a:pt x="97258" y="801613"/>
                </a:lnTo>
                <a:lnTo>
                  <a:pt x="91163" y="819655"/>
                </a:lnTo>
                <a:lnTo>
                  <a:pt x="89460" y="839226"/>
                </a:lnTo>
                <a:lnTo>
                  <a:pt x="89406" y="842258"/>
                </a:lnTo>
                <a:lnTo>
                  <a:pt x="88377" y="845271"/>
                </a:lnTo>
                <a:lnTo>
                  <a:pt x="84589" y="851265"/>
                </a:lnTo>
                <a:lnTo>
                  <a:pt x="82243" y="859881"/>
                </a:lnTo>
                <a:lnTo>
                  <a:pt x="79622" y="881225"/>
                </a:lnTo>
                <a:lnTo>
                  <a:pt x="73348" y="899873"/>
                </a:lnTo>
                <a:lnTo>
                  <a:pt x="71689" y="917507"/>
                </a:lnTo>
                <a:lnTo>
                  <a:pt x="71549" y="927356"/>
                </a:lnTo>
                <a:lnTo>
                  <a:pt x="70519" y="931769"/>
                </a:lnTo>
                <a:lnTo>
                  <a:pt x="65322" y="943712"/>
                </a:lnTo>
                <a:lnTo>
                  <a:pt x="62879" y="966030"/>
                </a:lnTo>
                <a:lnTo>
                  <a:pt x="62509" y="1020074"/>
                </a:lnTo>
                <a:lnTo>
                  <a:pt x="62508" y="1078877"/>
                </a:lnTo>
                <a:lnTo>
                  <a:pt x="61515" y="1083384"/>
                </a:lnTo>
                <a:lnTo>
                  <a:pt x="56370" y="1095460"/>
                </a:lnTo>
                <a:lnTo>
                  <a:pt x="53945" y="1117827"/>
                </a:lnTo>
                <a:lnTo>
                  <a:pt x="52607" y="1155175"/>
                </a:lnTo>
                <a:lnTo>
                  <a:pt x="45892" y="1179967"/>
                </a:lnTo>
                <a:lnTo>
                  <a:pt x="47847" y="1189526"/>
                </a:lnTo>
                <a:lnTo>
                  <a:pt x="49757" y="1194854"/>
                </a:lnTo>
                <a:lnTo>
                  <a:pt x="50039" y="1200390"/>
                </a:lnTo>
                <a:lnTo>
                  <a:pt x="44728" y="1256487"/>
                </a:lnTo>
                <a:lnTo>
                  <a:pt x="44648" y="1474723"/>
                </a:lnTo>
                <a:lnTo>
                  <a:pt x="42002" y="1484240"/>
                </a:lnTo>
                <a:lnTo>
                  <a:pt x="38511" y="1494092"/>
                </a:lnTo>
                <a:lnTo>
                  <a:pt x="36546" y="1506209"/>
                </a:lnTo>
                <a:lnTo>
                  <a:pt x="35725" y="1559804"/>
                </a:lnTo>
                <a:lnTo>
                  <a:pt x="35719" y="1677447"/>
                </a:lnTo>
                <a:lnTo>
                  <a:pt x="34726" y="1681860"/>
                </a:lnTo>
                <a:lnTo>
                  <a:pt x="29581" y="1693805"/>
                </a:lnTo>
                <a:lnTo>
                  <a:pt x="27156" y="1716123"/>
                </a:lnTo>
                <a:lnTo>
                  <a:pt x="26898" y="1730746"/>
                </a:lnTo>
                <a:lnTo>
                  <a:pt x="25869" y="1735252"/>
                </a:lnTo>
                <a:lnTo>
                  <a:pt x="20673" y="1747328"/>
                </a:lnTo>
                <a:lnTo>
                  <a:pt x="17114" y="1773125"/>
                </a:lnTo>
                <a:lnTo>
                  <a:pt x="11796" y="1782692"/>
                </a:lnTo>
                <a:lnTo>
                  <a:pt x="10204" y="1788795"/>
                </a:lnTo>
                <a:lnTo>
                  <a:pt x="9041" y="1806763"/>
                </a:lnTo>
                <a:lnTo>
                  <a:pt x="8011" y="1809743"/>
                </a:lnTo>
                <a:lnTo>
                  <a:pt x="0" y="182165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олилиния 33"/>
          <p:cNvSpPr/>
          <p:nvPr/>
        </p:nvSpPr>
        <p:spPr>
          <a:xfrm>
            <a:off x="3375421" y="3491507"/>
            <a:ext cx="2647" cy="1"/>
          </a:xfrm>
          <a:custGeom>
            <a:avLst/>
            <a:gdLst/>
            <a:ahLst/>
            <a:cxnLst/>
            <a:rect l="0" t="0" r="0" b="0"/>
            <a:pathLst>
              <a:path w="2647" h="1">
                <a:moveTo>
                  <a:pt x="0" y="0"/>
                </a:moveTo>
                <a:lnTo>
                  <a:pt x="2646" y="0"/>
                </a:lnTo>
                <a:close/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SMARTInkAnnotation25"/>
          <p:cNvSpPr/>
          <p:nvPr/>
        </p:nvSpPr>
        <p:spPr>
          <a:xfrm>
            <a:off x="3027164" y="3625453"/>
            <a:ext cx="116087" cy="62508"/>
          </a:xfrm>
          <a:custGeom>
            <a:avLst/>
            <a:gdLst/>
            <a:ahLst/>
            <a:cxnLst/>
            <a:rect l="0" t="0" r="0" b="0"/>
            <a:pathLst>
              <a:path w="116087" h="62508">
                <a:moveTo>
                  <a:pt x="116086" y="0"/>
                </a:moveTo>
                <a:lnTo>
                  <a:pt x="111345" y="4740"/>
                </a:lnTo>
                <a:lnTo>
                  <a:pt x="108956" y="6136"/>
                </a:lnTo>
                <a:lnTo>
                  <a:pt x="106372" y="7068"/>
                </a:lnTo>
                <a:lnTo>
                  <a:pt x="99835" y="8562"/>
                </a:lnTo>
                <a:lnTo>
                  <a:pt x="98307" y="9676"/>
                </a:lnTo>
                <a:lnTo>
                  <a:pt x="96295" y="11412"/>
                </a:lnTo>
                <a:lnTo>
                  <a:pt x="93962" y="13561"/>
                </a:lnTo>
                <a:lnTo>
                  <a:pt x="91415" y="14994"/>
                </a:lnTo>
                <a:lnTo>
                  <a:pt x="88724" y="15949"/>
                </a:lnTo>
                <a:lnTo>
                  <a:pt x="85939" y="16585"/>
                </a:lnTo>
                <a:lnTo>
                  <a:pt x="83089" y="17010"/>
                </a:lnTo>
                <a:lnTo>
                  <a:pt x="80197" y="17293"/>
                </a:lnTo>
                <a:lnTo>
                  <a:pt x="77277" y="17482"/>
                </a:lnTo>
                <a:lnTo>
                  <a:pt x="75330" y="18600"/>
                </a:lnTo>
                <a:lnTo>
                  <a:pt x="74033" y="20337"/>
                </a:lnTo>
                <a:lnTo>
                  <a:pt x="73168" y="22487"/>
                </a:lnTo>
                <a:lnTo>
                  <a:pt x="71598" y="23921"/>
                </a:lnTo>
                <a:lnTo>
                  <a:pt x="69560" y="24877"/>
                </a:lnTo>
                <a:lnTo>
                  <a:pt x="67209" y="25514"/>
                </a:lnTo>
                <a:lnTo>
                  <a:pt x="64650" y="25939"/>
                </a:lnTo>
                <a:lnTo>
                  <a:pt x="61951" y="26222"/>
                </a:lnTo>
                <a:lnTo>
                  <a:pt x="59160" y="26411"/>
                </a:lnTo>
                <a:lnTo>
                  <a:pt x="56307" y="27529"/>
                </a:lnTo>
                <a:lnTo>
                  <a:pt x="53413" y="29267"/>
                </a:lnTo>
                <a:lnTo>
                  <a:pt x="50491" y="31417"/>
                </a:lnTo>
                <a:lnTo>
                  <a:pt x="47551" y="32851"/>
                </a:lnTo>
                <a:lnTo>
                  <a:pt x="44599" y="33807"/>
                </a:lnTo>
                <a:lnTo>
                  <a:pt x="41639" y="34444"/>
                </a:lnTo>
                <a:lnTo>
                  <a:pt x="39665" y="35861"/>
                </a:lnTo>
                <a:lnTo>
                  <a:pt x="38350" y="37798"/>
                </a:lnTo>
                <a:lnTo>
                  <a:pt x="37472" y="40081"/>
                </a:lnTo>
                <a:lnTo>
                  <a:pt x="35896" y="41603"/>
                </a:lnTo>
                <a:lnTo>
                  <a:pt x="33852" y="42618"/>
                </a:lnTo>
                <a:lnTo>
                  <a:pt x="31498" y="43295"/>
                </a:lnTo>
                <a:lnTo>
                  <a:pt x="28936" y="43746"/>
                </a:lnTo>
                <a:lnTo>
                  <a:pt x="26236" y="44047"/>
                </a:lnTo>
                <a:lnTo>
                  <a:pt x="23443" y="44247"/>
                </a:lnTo>
                <a:lnTo>
                  <a:pt x="21582" y="45373"/>
                </a:lnTo>
                <a:lnTo>
                  <a:pt x="20341" y="47115"/>
                </a:lnTo>
                <a:lnTo>
                  <a:pt x="19514" y="49270"/>
                </a:lnTo>
                <a:lnTo>
                  <a:pt x="17970" y="50705"/>
                </a:lnTo>
                <a:lnTo>
                  <a:pt x="15948" y="51663"/>
                </a:lnTo>
                <a:lnTo>
                  <a:pt x="9340" y="53466"/>
                </a:lnTo>
                <a:lnTo>
                  <a:pt x="6466" y="53528"/>
                </a:lnTo>
                <a:lnTo>
                  <a:pt x="4310" y="53544"/>
                </a:lnTo>
                <a:lnTo>
                  <a:pt x="2873" y="54548"/>
                </a:lnTo>
                <a:lnTo>
                  <a:pt x="1916" y="56209"/>
                </a:lnTo>
                <a:lnTo>
                  <a:pt x="0" y="6250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SMARTInkAnnotation26"/>
          <p:cNvSpPr/>
          <p:nvPr/>
        </p:nvSpPr>
        <p:spPr>
          <a:xfrm>
            <a:off x="3080742" y="3437929"/>
            <a:ext cx="339329" cy="187525"/>
          </a:xfrm>
          <a:custGeom>
            <a:avLst/>
            <a:gdLst/>
            <a:ahLst/>
            <a:cxnLst/>
            <a:rect l="0" t="0" r="0" b="0"/>
            <a:pathLst>
              <a:path w="339329" h="187525">
                <a:moveTo>
                  <a:pt x="339328" y="0"/>
                </a:moveTo>
                <a:lnTo>
                  <a:pt x="334587" y="0"/>
                </a:lnTo>
                <a:lnTo>
                  <a:pt x="333191" y="992"/>
                </a:lnTo>
                <a:lnTo>
                  <a:pt x="332260" y="2646"/>
                </a:lnTo>
                <a:lnTo>
                  <a:pt x="331640" y="4741"/>
                </a:lnTo>
                <a:lnTo>
                  <a:pt x="330233" y="6137"/>
                </a:lnTo>
                <a:lnTo>
                  <a:pt x="328304" y="7068"/>
                </a:lnTo>
                <a:lnTo>
                  <a:pt x="326026" y="7688"/>
                </a:lnTo>
                <a:lnTo>
                  <a:pt x="324506" y="9094"/>
                </a:lnTo>
                <a:lnTo>
                  <a:pt x="323494" y="11024"/>
                </a:lnTo>
                <a:lnTo>
                  <a:pt x="322819" y="13302"/>
                </a:lnTo>
                <a:lnTo>
                  <a:pt x="321376" y="14822"/>
                </a:lnTo>
                <a:lnTo>
                  <a:pt x="319423" y="15834"/>
                </a:lnTo>
                <a:lnTo>
                  <a:pt x="313898" y="17460"/>
                </a:lnTo>
                <a:lnTo>
                  <a:pt x="313445" y="18585"/>
                </a:lnTo>
                <a:lnTo>
                  <a:pt x="312941" y="22482"/>
                </a:lnTo>
                <a:lnTo>
                  <a:pt x="311815" y="23917"/>
                </a:lnTo>
                <a:lnTo>
                  <a:pt x="310072" y="24875"/>
                </a:lnTo>
                <a:lnTo>
                  <a:pt x="304885" y="26411"/>
                </a:lnTo>
                <a:lnTo>
                  <a:pt x="299247" y="31418"/>
                </a:lnTo>
                <a:lnTo>
                  <a:pt x="294589" y="35861"/>
                </a:lnTo>
                <a:lnTo>
                  <a:pt x="287110" y="43296"/>
                </a:lnTo>
                <a:lnTo>
                  <a:pt x="285664" y="43747"/>
                </a:lnTo>
                <a:lnTo>
                  <a:pt x="281412" y="44248"/>
                </a:lnTo>
                <a:lnTo>
                  <a:pt x="278889" y="45373"/>
                </a:lnTo>
                <a:lnTo>
                  <a:pt x="271590" y="50706"/>
                </a:lnTo>
                <a:lnTo>
                  <a:pt x="269534" y="52302"/>
                </a:lnTo>
                <a:lnTo>
                  <a:pt x="265975" y="53011"/>
                </a:lnTo>
                <a:lnTo>
                  <a:pt x="263637" y="53200"/>
                </a:lnTo>
                <a:lnTo>
                  <a:pt x="262078" y="54319"/>
                </a:lnTo>
                <a:lnTo>
                  <a:pt x="261039" y="56056"/>
                </a:lnTo>
                <a:lnTo>
                  <a:pt x="260346" y="58207"/>
                </a:lnTo>
                <a:lnTo>
                  <a:pt x="258892" y="59640"/>
                </a:lnTo>
                <a:lnTo>
                  <a:pt x="256931" y="60596"/>
                </a:lnTo>
                <a:lnTo>
                  <a:pt x="252105" y="61658"/>
                </a:lnTo>
                <a:lnTo>
                  <a:pt x="246654" y="62131"/>
                </a:lnTo>
                <a:lnTo>
                  <a:pt x="243810" y="63248"/>
                </a:lnTo>
                <a:lnTo>
                  <a:pt x="236061" y="68570"/>
                </a:lnTo>
                <a:lnTo>
                  <a:pt x="233901" y="70163"/>
                </a:lnTo>
                <a:lnTo>
                  <a:pt x="230294" y="70871"/>
                </a:lnTo>
                <a:lnTo>
                  <a:pt x="219894" y="71326"/>
                </a:lnTo>
                <a:lnTo>
                  <a:pt x="218034" y="72355"/>
                </a:lnTo>
                <a:lnTo>
                  <a:pt x="216793" y="74034"/>
                </a:lnTo>
                <a:lnTo>
                  <a:pt x="215966" y="76145"/>
                </a:lnTo>
                <a:lnTo>
                  <a:pt x="214423" y="77552"/>
                </a:lnTo>
                <a:lnTo>
                  <a:pt x="212401" y="78491"/>
                </a:lnTo>
                <a:lnTo>
                  <a:pt x="207510" y="79533"/>
                </a:lnTo>
                <a:lnTo>
                  <a:pt x="202028" y="79996"/>
                </a:lnTo>
                <a:lnTo>
                  <a:pt x="199178" y="81112"/>
                </a:lnTo>
                <a:lnTo>
                  <a:pt x="190425" y="86431"/>
                </a:lnTo>
                <a:lnTo>
                  <a:pt x="180348" y="88920"/>
                </a:lnTo>
                <a:lnTo>
                  <a:pt x="174373" y="89185"/>
                </a:lnTo>
                <a:lnTo>
                  <a:pt x="171811" y="90215"/>
                </a:lnTo>
                <a:lnTo>
                  <a:pt x="164457" y="95412"/>
                </a:lnTo>
                <a:lnTo>
                  <a:pt x="162389" y="96976"/>
                </a:lnTo>
                <a:lnTo>
                  <a:pt x="158823" y="97671"/>
                </a:lnTo>
                <a:lnTo>
                  <a:pt x="149775" y="98178"/>
                </a:lnTo>
                <a:lnTo>
                  <a:pt x="147475" y="98194"/>
                </a:lnTo>
                <a:lnTo>
                  <a:pt x="144949" y="99197"/>
                </a:lnTo>
                <a:lnTo>
                  <a:pt x="137647" y="104357"/>
                </a:lnTo>
                <a:lnTo>
                  <a:pt x="132030" y="109249"/>
                </a:lnTo>
                <a:lnTo>
                  <a:pt x="126401" y="114735"/>
                </a:lnTo>
                <a:lnTo>
                  <a:pt x="124947" y="115185"/>
                </a:lnTo>
                <a:lnTo>
                  <a:pt x="120685" y="115686"/>
                </a:lnTo>
                <a:lnTo>
                  <a:pt x="118160" y="116812"/>
                </a:lnTo>
                <a:lnTo>
                  <a:pt x="110857" y="122144"/>
                </a:lnTo>
                <a:lnTo>
                  <a:pt x="105241" y="127094"/>
                </a:lnTo>
                <a:lnTo>
                  <a:pt x="102903" y="129378"/>
                </a:lnTo>
                <a:lnTo>
                  <a:pt x="100352" y="130900"/>
                </a:lnTo>
                <a:lnTo>
                  <a:pt x="92021" y="134035"/>
                </a:lnTo>
                <a:lnTo>
                  <a:pt x="84261" y="139815"/>
                </a:lnTo>
                <a:lnTo>
                  <a:pt x="78490" y="144917"/>
                </a:lnTo>
                <a:lnTo>
                  <a:pt x="76139" y="147212"/>
                </a:lnTo>
                <a:lnTo>
                  <a:pt x="73579" y="148743"/>
                </a:lnTo>
                <a:lnTo>
                  <a:pt x="68090" y="150444"/>
                </a:lnTo>
                <a:lnTo>
                  <a:pt x="59421" y="151401"/>
                </a:lnTo>
                <a:lnTo>
                  <a:pt x="56481" y="152528"/>
                </a:lnTo>
                <a:lnTo>
                  <a:pt x="48595" y="157862"/>
                </a:lnTo>
                <a:lnTo>
                  <a:pt x="42782" y="162813"/>
                </a:lnTo>
                <a:lnTo>
                  <a:pt x="40428" y="165097"/>
                </a:lnTo>
                <a:lnTo>
                  <a:pt x="37865" y="166619"/>
                </a:lnTo>
                <a:lnTo>
                  <a:pt x="29520" y="169754"/>
                </a:lnTo>
                <a:lnTo>
                  <a:pt x="21755" y="175534"/>
                </a:lnTo>
                <a:lnTo>
                  <a:pt x="19590" y="177234"/>
                </a:lnTo>
                <a:lnTo>
                  <a:pt x="15983" y="177989"/>
                </a:lnTo>
                <a:lnTo>
                  <a:pt x="13631" y="178191"/>
                </a:lnTo>
                <a:lnTo>
                  <a:pt x="12064" y="179317"/>
                </a:lnTo>
                <a:lnTo>
                  <a:pt x="11019" y="181060"/>
                </a:lnTo>
                <a:lnTo>
                  <a:pt x="9342" y="186247"/>
                </a:lnTo>
                <a:lnTo>
                  <a:pt x="8212" y="186673"/>
                </a:lnTo>
                <a:lnTo>
                  <a:pt x="0" y="18752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SMARTInkAnnotation27"/>
          <p:cNvSpPr/>
          <p:nvPr/>
        </p:nvSpPr>
        <p:spPr>
          <a:xfrm>
            <a:off x="3053953" y="3652242"/>
            <a:ext cx="151805" cy="17860"/>
          </a:xfrm>
          <a:custGeom>
            <a:avLst/>
            <a:gdLst/>
            <a:ahLst/>
            <a:cxnLst/>
            <a:rect l="0" t="0" r="0" b="0"/>
            <a:pathLst>
              <a:path w="151805" h="17860">
                <a:moveTo>
                  <a:pt x="0" y="0"/>
                </a:moveTo>
                <a:lnTo>
                  <a:pt x="34887" y="0"/>
                </a:lnTo>
                <a:lnTo>
                  <a:pt x="39133" y="992"/>
                </a:lnTo>
                <a:lnTo>
                  <a:pt x="42956" y="2646"/>
                </a:lnTo>
                <a:lnTo>
                  <a:pt x="46496" y="4740"/>
                </a:lnTo>
                <a:lnTo>
                  <a:pt x="50841" y="6137"/>
                </a:lnTo>
                <a:lnTo>
                  <a:pt x="55722" y="7068"/>
                </a:lnTo>
                <a:lnTo>
                  <a:pt x="60960" y="7688"/>
                </a:lnTo>
                <a:lnTo>
                  <a:pt x="65445" y="8102"/>
                </a:lnTo>
                <a:lnTo>
                  <a:pt x="69427" y="8377"/>
                </a:lnTo>
                <a:lnTo>
                  <a:pt x="73073" y="8562"/>
                </a:lnTo>
                <a:lnTo>
                  <a:pt x="82417" y="8766"/>
                </a:lnTo>
                <a:lnTo>
                  <a:pt x="109730" y="8920"/>
                </a:lnTo>
                <a:lnTo>
                  <a:pt x="112840" y="9915"/>
                </a:lnTo>
                <a:lnTo>
                  <a:pt x="115907" y="11571"/>
                </a:lnTo>
                <a:lnTo>
                  <a:pt x="118943" y="13667"/>
                </a:lnTo>
                <a:lnTo>
                  <a:pt x="122951" y="15064"/>
                </a:lnTo>
                <a:lnTo>
                  <a:pt x="127608" y="15996"/>
                </a:lnTo>
                <a:lnTo>
                  <a:pt x="132697" y="16617"/>
                </a:lnTo>
                <a:lnTo>
                  <a:pt x="137082" y="17031"/>
                </a:lnTo>
                <a:lnTo>
                  <a:pt x="140997" y="17307"/>
                </a:lnTo>
                <a:lnTo>
                  <a:pt x="151804" y="17859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SMARTInkAnnotation28"/>
          <p:cNvSpPr/>
          <p:nvPr/>
        </p:nvSpPr>
        <p:spPr>
          <a:xfrm>
            <a:off x="3009304" y="3536156"/>
            <a:ext cx="8931" cy="133946"/>
          </a:xfrm>
          <a:custGeom>
            <a:avLst/>
            <a:gdLst/>
            <a:ahLst/>
            <a:cxnLst/>
            <a:rect l="0" t="0" r="0" b="0"/>
            <a:pathLst>
              <a:path w="8931" h="133946">
                <a:moveTo>
                  <a:pt x="8930" y="0"/>
                </a:moveTo>
                <a:lnTo>
                  <a:pt x="8930" y="30147"/>
                </a:lnTo>
                <a:lnTo>
                  <a:pt x="7937" y="32996"/>
                </a:lnTo>
                <a:lnTo>
                  <a:pt x="6284" y="35888"/>
                </a:lnTo>
                <a:lnTo>
                  <a:pt x="4189" y="38808"/>
                </a:lnTo>
                <a:lnTo>
                  <a:pt x="2793" y="42739"/>
                </a:lnTo>
                <a:lnTo>
                  <a:pt x="1862" y="47344"/>
                </a:lnTo>
                <a:lnTo>
                  <a:pt x="1241" y="52398"/>
                </a:lnTo>
                <a:lnTo>
                  <a:pt x="827" y="56760"/>
                </a:lnTo>
                <a:lnTo>
                  <a:pt x="552" y="60660"/>
                </a:lnTo>
                <a:lnTo>
                  <a:pt x="368" y="64253"/>
                </a:lnTo>
                <a:lnTo>
                  <a:pt x="164" y="70890"/>
                </a:lnTo>
                <a:lnTo>
                  <a:pt x="22" y="86248"/>
                </a:lnTo>
                <a:lnTo>
                  <a:pt x="0" y="13394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SMARTInkAnnotation29"/>
          <p:cNvSpPr/>
          <p:nvPr/>
        </p:nvSpPr>
        <p:spPr>
          <a:xfrm>
            <a:off x="5831085" y="1428750"/>
            <a:ext cx="348227" cy="2286001"/>
          </a:xfrm>
          <a:custGeom>
            <a:avLst/>
            <a:gdLst/>
            <a:ahLst/>
            <a:cxnLst/>
            <a:rect l="0" t="0" r="0" b="0"/>
            <a:pathLst>
              <a:path w="348227" h="2286001">
                <a:moveTo>
                  <a:pt x="169665" y="0"/>
                </a:moveTo>
                <a:lnTo>
                  <a:pt x="178226" y="0"/>
                </a:lnTo>
                <a:lnTo>
                  <a:pt x="183225" y="4740"/>
                </a:lnTo>
                <a:lnTo>
                  <a:pt x="185651" y="6136"/>
                </a:lnTo>
                <a:lnTo>
                  <a:pt x="193803" y="9094"/>
                </a:lnTo>
                <a:lnTo>
                  <a:pt x="202503" y="14821"/>
                </a:lnTo>
                <a:lnTo>
                  <a:pt x="211365" y="17951"/>
                </a:lnTo>
                <a:lnTo>
                  <a:pt x="220274" y="23729"/>
                </a:lnTo>
                <a:lnTo>
                  <a:pt x="226222" y="25429"/>
                </a:lnTo>
                <a:lnTo>
                  <a:pt x="228206" y="26874"/>
                </a:lnTo>
                <a:lnTo>
                  <a:pt x="229528" y="28830"/>
                </a:lnTo>
                <a:lnTo>
                  <a:pt x="230410" y="31126"/>
                </a:lnTo>
                <a:lnTo>
                  <a:pt x="231989" y="32657"/>
                </a:lnTo>
                <a:lnTo>
                  <a:pt x="234034" y="33677"/>
                </a:lnTo>
                <a:lnTo>
                  <a:pt x="236390" y="34357"/>
                </a:lnTo>
                <a:lnTo>
                  <a:pt x="237961" y="35803"/>
                </a:lnTo>
                <a:lnTo>
                  <a:pt x="239008" y="37759"/>
                </a:lnTo>
                <a:lnTo>
                  <a:pt x="240688" y="43287"/>
                </a:lnTo>
                <a:lnTo>
                  <a:pt x="241818" y="43741"/>
                </a:lnTo>
                <a:lnTo>
                  <a:pt x="245720" y="44245"/>
                </a:lnTo>
                <a:lnTo>
                  <a:pt x="247157" y="45371"/>
                </a:lnTo>
                <a:lnTo>
                  <a:pt x="248116" y="47115"/>
                </a:lnTo>
                <a:lnTo>
                  <a:pt x="249653" y="52301"/>
                </a:lnTo>
                <a:lnTo>
                  <a:pt x="250032" y="122410"/>
                </a:lnTo>
                <a:lnTo>
                  <a:pt x="250032" y="128984"/>
                </a:lnTo>
                <a:lnTo>
                  <a:pt x="251023" y="131630"/>
                </a:lnTo>
                <a:lnTo>
                  <a:pt x="256168" y="140094"/>
                </a:lnTo>
                <a:lnTo>
                  <a:pt x="259126" y="148886"/>
                </a:lnTo>
                <a:lnTo>
                  <a:pt x="264852" y="157774"/>
                </a:lnTo>
                <a:lnTo>
                  <a:pt x="266541" y="163718"/>
                </a:lnTo>
                <a:lnTo>
                  <a:pt x="267876" y="188075"/>
                </a:lnTo>
                <a:lnTo>
                  <a:pt x="267890" y="208391"/>
                </a:lnTo>
                <a:lnTo>
                  <a:pt x="268882" y="211357"/>
                </a:lnTo>
                <a:lnTo>
                  <a:pt x="275579" y="221481"/>
                </a:lnTo>
                <a:lnTo>
                  <a:pt x="276269" y="225105"/>
                </a:lnTo>
                <a:lnTo>
                  <a:pt x="276818" y="270509"/>
                </a:lnTo>
                <a:lnTo>
                  <a:pt x="277811" y="273604"/>
                </a:lnTo>
                <a:lnTo>
                  <a:pt x="282957" y="282702"/>
                </a:lnTo>
                <a:lnTo>
                  <a:pt x="284509" y="288695"/>
                </a:lnTo>
                <a:lnTo>
                  <a:pt x="285641" y="306583"/>
                </a:lnTo>
                <a:lnTo>
                  <a:pt x="286669" y="309560"/>
                </a:lnTo>
                <a:lnTo>
                  <a:pt x="291866" y="318491"/>
                </a:lnTo>
                <a:lnTo>
                  <a:pt x="293429" y="324445"/>
                </a:lnTo>
                <a:lnTo>
                  <a:pt x="294647" y="351234"/>
                </a:lnTo>
                <a:lnTo>
                  <a:pt x="295651" y="354210"/>
                </a:lnTo>
                <a:lnTo>
                  <a:pt x="300811" y="363140"/>
                </a:lnTo>
                <a:lnTo>
                  <a:pt x="302366" y="369093"/>
                </a:lnTo>
                <a:lnTo>
                  <a:pt x="303578" y="395882"/>
                </a:lnTo>
                <a:lnTo>
                  <a:pt x="304580" y="398859"/>
                </a:lnTo>
                <a:lnTo>
                  <a:pt x="309740" y="407789"/>
                </a:lnTo>
                <a:lnTo>
                  <a:pt x="311295" y="413742"/>
                </a:lnTo>
                <a:lnTo>
                  <a:pt x="312507" y="448219"/>
                </a:lnTo>
                <a:lnTo>
                  <a:pt x="313510" y="451609"/>
                </a:lnTo>
                <a:lnTo>
                  <a:pt x="318670" y="461121"/>
                </a:lnTo>
                <a:lnTo>
                  <a:pt x="320225" y="467211"/>
                </a:lnTo>
                <a:lnTo>
                  <a:pt x="322440" y="498076"/>
                </a:lnTo>
                <a:lnTo>
                  <a:pt x="328532" y="516059"/>
                </a:lnTo>
                <a:lnTo>
                  <a:pt x="330236" y="535617"/>
                </a:lnTo>
                <a:lnTo>
                  <a:pt x="330398" y="592303"/>
                </a:lnTo>
                <a:lnTo>
                  <a:pt x="329406" y="595290"/>
                </a:lnTo>
                <a:lnTo>
                  <a:pt x="324262" y="604235"/>
                </a:lnTo>
                <a:lnTo>
                  <a:pt x="322711" y="610192"/>
                </a:lnTo>
                <a:lnTo>
                  <a:pt x="321472" y="662532"/>
                </a:lnTo>
                <a:lnTo>
                  <a:pt x="322463" y="665922"/>
                </a:lnTo>
                <a:lnTo>
                  <a:pt x="327606" y="676426"/>
                </a:lnTo>
                <a:lnTo>
                  <a:pt x="331146" y="701619"/>
                </a:lnTo>
                <a:lnTo>
                  <a:pt x="335030" y="708044"/>
                </a:lnTo>
                <a:lnTo>
                  <a:pt x="337418" y="716852"/>
                </a:lnTo>
                <a:lnTo>
                  <a:pt x="339327" y="785256"/>
                </a:lnTo>
                <a:lnTo>
                  <a:pt x="339327" y="788418"/>
                </a:lnTo>
                <a:lnTo>
                  <a:pt x="338336" y="791518"/>
                </a:lnTo>
                <a:lnTo>
                  <a:pt x="333192" y="800622"/>
                </a:lnTo>
                <a:lnTo>
                  <a:pt x="331640" y="806615"/>
                </a:lnTo>
                <a:lnTo>
                  <a:pt x="330431" y="833436"/>
                </a:lnTo>
                <a:lnTo>
                  <a:pt x="329428" y="836413"/>
                </a:lnTo>
                <a:lnTo>
                  <a:pt x="324268" y="845343"/>
                </a:lnTo>
                <a:lnTo>
                  <a:pt x="322714" y="851296"/>
                </a:lnTo>
                <a:lnTo>
                  <a:pt x="321838" y="860226"/>
                </a:lnTo>
                <a:lnTo>
                  <a:pt x="320722" y="863203"/>
                </a:lnTo>
                <a:lnTo>
                  <a:pt x="315405" y="872132"/>
                </a:lnTo>
                <a:lnTo>
                  <a:pt x="313813" y="878085"/>
                </a:lnTo>
                <a:lnTo>
                  <a:pt x="312572" y="904875"/>
                </a:lnTo>
                <a:lnTo>
                  <a:pt x="311569" y="907851"/>
                </a:lnTo>
                <a:lnTo>
                  <a:pt x="306408" y="916781"/>
                </a:lnTo>
                <a:lnTo>
                  <a:pt x="303978" y="926923"/>
                </a:lnTo>
                <a:lnTo>
                  <a:pt x="303620" y="949632"/>
                </a:lnTo>
                <a:lnTo>
                  <a:pt x="302624" y="952572"/>
                </a:lnTo>
                <a:lnTo>
                  <a:pt x="297475" y="961451"/>
                </a:lnTo>
                <a:lnTo>
                  <a:pt x="295922" y="967392"/>
                </a:lnTo>
                <a:lnTo>
                  <a:pt x="294681" y="1028984"/>
                </a:lnTo>
                <a:lnTo>
                  <a:pt x="293689" y="1032263"/>
                </a:lnTo>
                <a:lnTo>
                  <a:pt x="288543" y="1041618"/>
                </a:lnTo>
                <a:lnTo>
                  <a:pt x="286992" y="1047670"/>
                </a:lnTo>
                <a:lnTo>
                  <a:pt x="285859" y="1065602"/>
                </a:lnTo>
                <a:lnTo>
                  <a:pt x="284831" y="1068581"/>
                </a:lnTo>
                <a:lnTo>
                  <a:pt x="279635" y="1077514"/>
                </a:lnTo>
                <a:lnTo>
                  <a:pt x="278071" y="1083467"/>
                </a:lnTo>
                <a:lnTo>
                  <a:pt x="276930" y="1101328"/>
                </a:lnTo>
                <a:lnTo>
                  <a:pt x="275901" y="1104304"/>
                </a:lnTo>
                <a:lnTo>
                  <a:pt x="270705" y="1113234"/>
                </a:lnTo>
                <a:lnTo>
                  <a:pt x="269142" y="1119187"/>
                </a:lnTo>
                <a:lnTo>
                  <a:pt x="266905" y="1165985"/>
                </a:lnTo>
                <a:lnTo>
                  <a:pt x="263154" y="1172397"/>
                </a:lnTo>
                <a:lnTo>
                  <a:pt x="262748" y="1175496"/>
                </a:lnTo>
                <a:lnTo>
                  <a:pt x="263470" y="1178555"/>
                </a:lnTo>
                <a:lnTo>
                  <a:pt x="264944" y="1181586"/>
                </a:lnTo>
                <a:lnTo>
                  <a:pt x="266581" y="1190246"/>
                </a:lnTo>
                <a:lnTo>
                  <a:pt x="267632" y="1207233"/>
                </a:lnTo>
                <a:lnTo>
                  <a:pt x="268710" y="1210627"/>
                </a:lnTo>
                <a:lnTo>
                  <a:pt x="272554" y="1217043"/>
                </a:lnTo>
                <a:lnTo>
                  <a:pt x="274925" y="1225848"/>
                </a:lnTo>
                <a:lnTo>
                  <a:pt x="277790" y="1271101"/>
                </a:lnTo>
                <a:lnTo>
                  <a:pt x="282951" y="1283040"/>
                </a:lnTo>
                <a:lnTo>
                  <a:pt x="286497" y="1308785"/>
                </a:lnTo>
                <a:lnTo>
                  <a:pt x="291814" y="1318349"/>
                </a:lnTo>
                <a:lnTo>
                  <a:pt x="293407" y="1324451"/>
                </a:lnTo>
                <a:lnTo>
                  <a:pt x="294569" y="1342419"/>
                </a:lnTo>
                <a:lnTo>
                  <a:pt x="295598" y="1345399"/>
                </a:lnTo>
                <a:lnTo>
                  <a:pt x="300794" y="1354333"/>
                </a:lnTo>
                <a:lnTo>
                  <a:pt x="302359" y="1360288"/>
                </a:lnTo>
                <a:lnTo>
                  <a:pt x="303610" y="1428798"/>
                </a:lnTo>
                <a:lnTo>
                  <a:pt x="303610" y="1440665"/>
                </a:lnTo>
                <a:lnTo>
                  <a:pt x="304602" y="1443639"/>
                </a:lnTo>
                <a:lnTo>
                  <a:pt x="309746" y="1452564"/>
                </a:lnTo>
                <a:lnTo>
                  <a:pt x="311298" y="1458516"/>
                </a:lnTo>
                <a:lnTo>
                  <a:pt x="312538" y="1503196"/>
                </a:lnTo>
                <a:lnTo>
                  <a:pt x="313531" y="1506162"/>
                </a:lnTo>
                <a:lnTo>
                  <a:pt x="318676" y="1515076"/>
                </a:lnTo>
                <a:lnTo>
                  <a:pt x="320228" y="1521026"/>
                </a:lnTo>
                <a:lnTo>
                  <a:pt x="321468" y="1574601"/>
                </a:lnTo>
                <a:lnTo>
                  <a:pt x="322460" y="1577578"/>
                </a:lnTo>
                <a:lnTo>
                  <a:pt x="327606" y="1586507"/>
                </a:lnTo>
                <a:lnTo>
                  <a:pt x="329157" y="1592460"/>
                </a:lnTo>
                <a:lnTo>
                  <a:pt x="330367" y="1626938"/>
                </a:lnTo>
                <a:lnTo>
                  <a:pt x="331369" y="1630328"/>
                </a:lnTo>
                <a:lnTo>
                  <a:pt x="336530" y="1639840"/>
                </a:lnTo>
                <a:lnTo>
                  <a:pt x="338084" y="1645930"/>
                </a:lnTo>
                <a:lnTo>
                  <a:pt x="339329" y="1714500"/>
                </a:lnTo>
                <a:lnTo>
                  <a:pt x="339329" y="1770945"/>
                </a:lnTo>
                <a:lnTo>
                  <a:pt x="340320" y="1773958"/>
                </a:lnTo>
                <a:lnTo>
                  <a:pt x="345465" y="1782939"/>
                </a:lnTo>
                <a:lnTo>
                  <a:pt x="347017" y="1788904"/>
                </a:lnTo>
                <a:lnTo>
                  <a:pt x="348226" y="1815702"/>
                </a:lnTo>
                <a:lnTo>
                  <a:pt x="345598" y="1824301"/>
                </a:lnTo>
                <a:lnTo>
                  <a:pt x="342115" y="1833746"/>
                </a:lnTo>
                <a:lnTo>
                  <a:pt x="340154" y="1844640"/>
                </a:lnTo>
                <a:lnTo>
                  <a:pt x="339329" y="1912947"/>
                </a:lnTo>
                <a:lnTo>
                  <a:pt x="339329" y="1949640"/>
                </a:lnTo>
                <a:lnTo>
                  <a:pt x="338336" y="1952619"/>
                </a:lnTo>
                <a:lnTo>
                  <a:pt x="333192" y="1961552"/>
                </a:lnTo>
                <a:lnTo>
                  <a:pt x="331640" y="1967507"/>
                </a:lnTo>
                <a:lnTo>
                  <a:pt x="330400" y="2012188"/>
                </a:lnTo>
                <a:lnTo>
                  <a:pt x="329408" y="2015153"/>
                </a:lnTo>
                <a:lnTo>
                  <a:pt x="322711" y="2025277"/>
                </a:lnTo>
                <a:lnTo>
                  <a:pt x="322020" y="2028901"/>
                </a:lnTo>
                <a:lnTo>
                  <a:pt x="321837" y="2031257"/>
                </a:lnTo>
                <a:lnTo>
                  <a:pt x="320722" y="2033820"/>
                </a:lnTo>
                <a:lnTo>
                  <a:pt x="315404" y="2042167"/>
                </a:lnTo>
                <a:lnTo>
                  <a:pt x="312396" y="2050924"/>
                </a:lnTo>
                <a:lnTo>
                  <a:pt x="304963" y="2061003"/>
                </a:lnTo>
                <a:lnTo>
                  <a:pt x="304211" y="2064623"/>
                </a:lnTo>
                <a:lnTo>
                  <a:pt x="304011" y="2066978"/>
                </a:lnTo>
                <a:lnTo>
                  <a:pt x="302885" y="2069540"/>
                </a:lnTo>
                <a:lnTo>
                  <a:pt x="297552" y="2077886"/>
                </a:lnTo>
                <a:lnTo>
                  <a:pt x="295957" y="2083702"/>
                </a:lnTo>
                <a:lnTo>
                  <a:pt x="295058" y="2092555"/>
                </a:lnTo>
                <a:lnTo>
                  <a:pt x="293940" y="2094529"/>
                </a:lnTo>
                <a:lnTo>
                  <a:pt x="292202" y="2095844"/>
                </a:lnTo>
                <a:lnTo>
                  <a:pt x="290052" y="2096722"/>
                </a:lnTo>
                <a:lnTo>
                  <a:pt x="288618" y="2098299"/>
                </a:lnTo>
                <a:lnTo>
                  <a:pt x="287662" y="2100342"/>
                </a:lnTo>
                <a:lnTo>
                  <a:pt x="287025" y="2102696"/>
                </a:lnTo>
                <a:lnTo>
                  <a:pt x="283671" y="2107959"/>
                </a:lnTo>
                <a:lnTo>
                  <a:pt x="281388" y="2110751"/>
                </a:lnTo>
                <a:lnTo>
                  <a:pt x="279865" y="2113605"/>
                </a:lnTo>
                <a:lnTo>
                  <a:pt x="276731" y="2122361"/>
                </a:lnTo>
                <a:lnTo>
                  <a:pt x="269251" y="2132441"/>
                </a:lnTo>
                <a:lnTo>
                  <a:pt x="263553" y="2138415"/>
                </a:lnTo>
                <a:lnTo>
                  <a:pt x="262022" y="2140977"/>
                </a:lnTo>
                <a:lnTo>
                  <a:pt x="258876" y="2149323"/>
                </a:lnTo>
                <a:lnTo>
                  <a:pt x="251392" y="2159252"/>
                </a:lnTo>
                <a:lnTo>
                  <a:pt x="243171" y="2167771"/>
                </a:lnTo>
                <a:lnTo>
                  <a:pt x="237722" y="2173261"/>
                </a:lnTo>
                <a:lnTo>
                  <a:pt x="234880" y="2175122"/>
                </a:lnTo>
                <a:lnTo>
                  <a:pt x="226140" y="2178732"/>
                </a:lnTo>
                <a:lnTo>
                  <a:pt x="220230" y="2183094"/>
                </a:lnTo>
                <a:lnTo>
                  <a:pt x="218258" y="2185646"/>
                </a:lnTo>
                <a:lnTo>
                  <a:pt x="216943" y="2188338"/>
                </a:lnTo>
                <a:lnTo>
                  <a:pt x="216066" y="2191127"/>
                </a:lnTo>
                <a:lnTo>
                  <a:pt x="214490" y="2192985"/>
                </a:lnTo>
                <a:lnTo>
                  <a:pt x="212446" y="2194225"/>
                </a:lnTo>
                <a:lnTo>
                  <a:pt x="210091" y="2195051"/>
                </a:lnTo>
                <a:lnTo>
                  <a:pt x="204830" y="2198615"/>
                </a:lnTo>
                <a:lnTo>
                  <a:pt x="202038" y="2200954"/>
                </a:lnTo>
                <a:lnTo>
                  <a:pt x="200177" y="2203506"/>
                </a:lnTo>
                <a:lnTo>
                  <a:pt x="198108" y="2208986"/>
                </a:lnTo>
                <a:lnTo>
                  <a:pt x="196564" y="2210845"/>
                </a:lnTo>
                <a:lnTo>
                  <a:pt x="194543" y="2212084"/>
                </a:lnTo>
                <a:lnTo>
                  <a:pt x="192203" y="2212910"/>
                </a:lnTo>
                <a:lnTo>
                  <a:pt x="186958" y="2216474"/>
                </a:lnTo>
                <a:lnTo>
                  <a:pt x="184170" y="2218813"/>
                </a:lnTo>
                <a:lnTo>
                  <a:pt x="181320" y="2220372"/>
                </a:lnTo>
                <a:lnTo>
                  <a:pt x="172567" y="2223560"/>
                </a:lnTo>
                <a:lnTo>
                  <a:pt x="163689" y="2229355"/>
                </a:lnTo>
                <a:lnTo>
                  <a:pt x="157748" y="2231058"/>
                </a:lnTo>
                <a:lnTo>
                  <a:pt x="155768" y="2232505"/>
                </a:lnTo>
                <a:lnTo>
                  <a:pt x="154446" y="2234461"/>
                </a:lnTo>
                <a:lnTo>
                  <a:pt x="153565" y="2236758"/>
                </a:lnTo>
                <a:lnTo>
                  <a:pt x="151987" y="2238289"/>
                </a:lnTo>
                <a:lnTo>
                  <a:pt x="149941" y="2239310"/>
                </a:lnTo>
                <a:lnTo>
                  <a:pt x="145024" y="2240444"/>
                </a:lnTo>
                <a:lnTo>
                  <a:pt x="139531" y="2240948"/>
                </a:lnTo>
                <a:lnTo>
                  <a:pt x="136677" y="2242074"/>
                </a:lnTo>
                <a:lnTo>
                  <a:pt x="127920" y="2247408"/>
                </a:lnTo>
                <a:lnTo>
                  <a:pt x="119042" y="2250422"/>
                </a:lnTo>
                <a:lnTo>
                  <a:pt x="110126" y="2256165"/>
                </a:lnTo>
                <a:lnTo>
                  <a:pt x="104177" y="2257857"/>
                </a:lnTo>
                <a:lnTo>
                  <a:pt x="95249" y="2258810"/>
                </a:lnTo>
                <a:lnTo>
                  <a:pt x="92273" y="2259935"/>
                </a:lnTo>
                <a:lnTo>
                  <a:pt x="82131" y="2266863"/>
                </a:lnTo>
                <a:lnTo>
                  <a:pt x="78505" y="2267573"/>
                </a:lnTo>
                <a:lnTo>
                  <a:pt x="68094" y="2268028"/>
                </a:lnTo>
                <a:lnTo>
                  <a:pt x="66231" y="2269058"/>
                </a:lnTo>
                <a:lnTo>
                  <a:pt x="64991" y="2270736"/>
                </a:lnTo>
                <a:lnTo>
                  <a:pt x="64163" y="2272847"/>
                </a:lnTo>
                <a:lnTo>
                  <a:pt x="62619" y="2274255"/>
                </a:lnTo>
                <a:lnTo>
                  <a:pt x="60598" y="2275193"/>
                </a:lnTo>
                <a:lnTo>
                  <a:pt x="55706" y="2276235"/>
                </a:lnTo>
                <a:lnTo>
                  <a:pt x="47374" y="2276823"/>
                </a:lnTo>
                <a:lnTo>
                  <a:pt x="41561" y="2276960"/>
                </a:lnTo>
                <a:lnTo>
                  <a:pt x="38621" y="2277989"/>
                </a:lnTo>
                <a:lnTo>
                  <a:pt x="28543" y="2284749"/>
                </a:lnTo>
                <a:lnTo>
                  <a:pt x="24923" y="2285443"/>
                </a:lnTo>
                <a:lnTo>
                  <a:pt x="15834" y="2285950"/>
                </a:lnTo>
                <a:lnTo>
                  <a:pt x="0" y="2286000"/>
                </a:lnTo>
                <a:lnTo>
                  <a:pt x="0" y="2234065"/>
                </a:lnTo>
                <a:lnTo>
                  <a:pt x="2646" y="2230506"/>
                </a:lnTo>
                <a:lnTo>
                  <a:pt x="4740" y="2228168"/>
                </a:lnTo>
                <a:lnTo>
                  <a:pt x="6137" y="2225617"/>
                </a:lnTo>
                <a:lnTo>
                  <a:pt x="7689" y="2220136"/>
                </a:lnTo>
                <a:lnTo>
                  <a:pt x="8920" y="2184794"/>
                </a:lnTo>
                <a:lnTo>
                  <a:pt x="9916" y="2181818"/>
                </a:lnTo>
                <a:lnTo>
                  <a:pt x="15065" y="2172890"/>
                </a:lnTo>
                <a:lnTo>
                  <a:pt x="16618" y="2166937"/>
                </a:lnTo>
                <a:lnTo>
                  <a:pt x="18606" y="2154039"/>
                </a:lnTo>
                <a:lnTo>
                  <a:pt x="24879" y="2136057"/>
                </a:lnTo>
                <a:lnTo>
                  <a:pt x="25516" y="2132460"/>
                </a:lnTo>
                <a:lnTo>
                  <a:pt x="28870" y="2125816"/>
                </a:lnTo>
                <a:lnTo>
                  <a:pt x="31152" y="2122656"/>
                </a:lnTo>
                <a:lnTo>
                  <a:pt x="33689" y="2113853"/>
                </a:lnTo>
                <a:lnTo>
                  <a:pt x="35318" y="2096773"/>
                </a:lnTo>
                <a:lnTo>
                  <a:pt x="36444" y="2093372"/>
                </a:lnTo>
                <a:lnTo>
                  <a:pt x="41777" y="2083845"/>
                </a:lnTo>
                <a:lnTo>
                  <a:pt x="43373" y="2077752"/>
                </a:lnTo>
                <a:lnTo>
                  <a:pt x="44271" y="2068743"/>
                </a:lnTo>
                <a:lnTo>
                  <a:pt x="45389" y="2065756"/>
                </a:lnTo>
                <a:lnTo>
                  <a:pt x="49277" y="2059790"/>
                </a:lnTo>
                <a:lnTo>
                  <a:pt x="60080" y="2047545"/>
                </a:lnTo>
                <a:lnTo>
                  <a:pt x="62508" y="204489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SMARTInkAnnotation30"/>
          <p:cNvSpPr/>
          <p:nvPr/>
        </p:nvSpPr>
        <p:spPr>
          <a:xfrm>
            <a:off x="5884664" y="3696890"/>
            <a:ext cx="205383" cy="17861"/>
          </a:xfrm>
          <a:custGeom>
            <a:avLst/>
            <a:gdLst/>
            <a:ahLst/>
            <a:cxnLst/>
            <a:rect l="0" t="0" r="0" b="0"/>
            <a:pathLst>
              <a:path w="205383" h="17861">
                <a:moveTo>
                  <a:pt x="0" y="0"/>
                </a:moveTo>
                <a:lnTo>
                  <a:pt x="16508" y="0"/>
                </a:lnTo>
                <a:lnTo>
                  <a:pt x="17951" y="992"/>
                </a:lnTo>
                <a:lnTo>
                  <a:pt x="19905" y="2646"/>
                </a:lnTo>
                <a:lnTo>
                  <a:pt x="22199" y="4741"/>
                </a:lnTo>
                <a:lnTo>
                  <a:pt x="24721" y="6137"/>
                </a:lnTo>
                <a:lnTo>
                  <a:pt x="27395" y="7068"/>
                </a:lnTo>
                <a:lnTo>
                  <a:pt x="30169" y="7688"/>
                </a:lnTo>
                <a:lnTo>
                  <a:pt x="34003" y="8102"/>
                </a:lnTo>
                <a:lnTo>
                  <a:pt x="38543" y="8378"/>
                </a:lnTo>
                <a:lnTo>
                  <a:pt x="47888" y="8684"/>
                </a:lnTo>
                <a:lnTo>
                  <a:pt x="59719" y="8857"/>
                </a:lnTo>
                <a:lnTo>
                  <a:pt x="132354" y="8930"/>
                </a:lnTo>
                <a:lnTo>
                  <a:pt x="136853" y="9922"/>
                </a:lnTo>
                <a:lnTo>
                  <a:pt x="140845" y="11576"/>
                </a:lnTo>
                <a:lnTo>
                  <a:pt x="144497" y="13670"/>
                </a:lnTo>
                <a:lnTo>
                  <a:pt x="148918" y="15067"/>
                </a:lnTo>
                <a:lnTo>
                  <a:pt x="153849" y="15998"/>
                </a:lnTo>
                <a:lnTo>
                  <a:pt x="159120" y="16618"/>
                </a:lnTo>
                <a:lnTo>
                  <a:pt x="163627" y="17032"/>
                </a:lnTo>
                <a:lnTo>
                  <a:pt x="167624" y="17308"/>
                </a:lnTo>
                <a:lnTo>
                  <a:pt x="171280" y="17492"/>
                </a:lnTo>
                <a:lnTo>
                  <a:pt x="177989" y="17696"/>
                </a:lnTo>
                <a:lnTo>
                  <a:pt x="193396" y="17838"/>
                </a:lnTo>
                <a:lnTo>
                  <a:pt x="205382" y="178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SMARTInkAnnotation31"/>
          <p:cNvSpPr/>
          <p:nvPr/>
        </p:nvSpPr>
        <p:spPr>
          <a:xfrm>
            <a:off x="3866557" y="3955861"/>
            <a:ext cx="991194" cy="616140"/>
          </a:xfrm>
          <a:custGeom>
            <a:avLst/>
            <a:gdLst/>
            <a:ahLst/>
            <a:cxnLst/>
            <a:rect l="0" t="0" r="0" b="0"/>
            <a:pathLst>
              <a:path w="991194" h="616140">
                <a:moveTo>
                  <a:pt x="8927" y="62498"/>
                </a:moveTo>
                <a:lnTo>
                  <a:pt x="8927" y="57757"/>
                </a:lnTo>
                <a:lnTo>
                  <a:pt x="9919" y="56361"/>
                </a:lnTo>
                <a:lnTo>
                  <a:pt x="11572" y="55430"/>
                </a:lnTo>
                <a:lnTo>
                  <a:pt x="13667" y="54810"/>
                </a:lnTo>
                <a:lnTo>
                  <a:pt x="15063" y="53403"/>
                </a:lnTo>
                <a:lnTo>
                  <a:pt x="15994" y="51474"/>
                </a:lnTo>
                <a:lnTo>
                  <a:pt x="17029" y="46684"/>
                </a:lnTo>
                <a:lnTo>
                  <a:pt x="17489" y="41248"/>
                </a:lnTo>
                <a:lnTo>
                  <a:pt x="18603" y="38410"/>
                </a:lnTo>
                <a:lnTo>
                  <a:pt x="23921" y="29674"/>
                </a:lnTo>
                <a:lnTo>
                  <a:pt x="25513" y="23766"/>
                </a:lnTo>
                <a:lnTo>
                  <a:pt x="26929" y="21794"/>
                </a:lnTo>
                <a:lnTo>
                  <a:pt x="28866" y="20479"/>
                </a:lnTo>
                <a:lnTo>
                  <a:pt x="31149" y="19602"/>
                </a:lnTo>
                <a:lnTo>
                  <a:pt x="32671" y="18026"/>
                </a:lnTo>
                <a:lnTo>
                  <a:pt x="33686" y="15982"/>
                </a:lnTo>
                <a:lnTo>
                  <a:pt x="34363" y="13628"/>
                </a:lnTo>
                <a:lnTo>
                  <a:pt x="35806" y="12059"/>
                </a:lnTo>
                <a:lnTo>
                  <a:pt x="37760" y="11012"/>
                </a:lnTo>
                <a:lnTo>
                  <a:pt x="42578" y="9850"/>
                </a:lnTo>
                <a:lnTo>
                  <a:pt x="48026" y="9333"/>
                </a:lnTo>
                <a:lnTo>
                  <a:pt x="49875" y="8203"/>
                </a:lnTo>
                <a:lnTo>
                  <a:pt x="51108" y="6457"/>
                </a:lnTo>
                <a:lnTo>
                  <a:pt x="51930" y="4302"/>
                </a:lnTo>
                <a:lnTo>
                  <a:pt x="54463" y="2864"/>
                </a:lnTo>
                <a:lnTo>
                  <a:pt x="68807" y="368"/>
                </a:lnTo>
                <a:lnTo>
                  <a:pt x="92357" y="0"/>
                </a:lnTo>
                <a:lnTo>
                  <a:pt x="95305" y="989"/>
                </a:lnTo>
                <a:lnTo>
                  <a:pt x="105397" y="7679"/>
                </a:lnTo>
                <a:lnTo>
                  <a:pt x="109018" y="8368"/>
                </a:lnTo>
                <a:lnTo>
                  <a:pt x="111373" y="8552"/>
                </a:lnTo>
                <a:lnTo>
                  <a:pt x="112943" y="9667"/>
                </a:lnTo>
                <a:lnTo>
                  <a:pt x="113990" y="11402"/>
                </a:lnTo>
                <a:lnTo>
                  <a:pt x="115670" y="16576"/>
                </a:lnTo>
                <a:lnTo>
                  <a:pt x="123735" y="25426"/>
                </a:lnTo>
                <a:lnTo>
                  <a:pt x="124445" y="28823"/>
                </a:lnTo>
                <a:lnTo>
                  <a:pt x="124979" y="47735"/>
                </a:lnTo>
                <a:lnTo>
                  <a:pt x="125003" y="56580"/>
                </a:lnTo>
                <a:lnTo>
                  <a:pt x="117943" y="78500"/>
                </a:lnTo>
                <a:lnTo>
                  <a:pt x="115335" y="95988"/>
                </a:lnTo>
                <a:lnTo>
                  <a:pt x="109064" y="114166"/>
                </a:lnTo>
                <a:lnTo>
                  <a:pt x="107531" y="132345"/>
                </a:lnTo>
                <a:lnTo>
                  <a:pt x="106413" y="136844"/>
                </a:lnTo>
                <a:lnTo>
                  <a:pt x="101091" y="148908"/>
                </a:lnTo>
                <a:lnTo>
                  <a:pt x="98790" y="167614"/>
                </a:lnTo>
                <a:lnTo>
                  <a:pt x="98601" y="171270"/>
                </a:lnTo>
                <a:lnTo>
                  <a:pt x="91206" y="194402"/>
                </a:lnTo>
                <a:lnTo>
                  <a:pt x="89151" y="202481"/>
                </a:lnTo>
                <a:lnTo>
                  <a:pt x="82394" y="221191"/>
                </a:lnTo>
                <a:lnTo>
                  <a:pt x="80274" y="229270"/>
                </a:lnTo>
                <a:lnTo>
                  <a:pt x="73502" y="243983"/>
                </a:lnTo>
                <a:lnTo>
                  <a:pt x="66204" y="255068"/>
                </a:lnTo>
                <a:lnTo>
                  <a:pt x="62609" y="264635"/>
                </a:lnTo>
                <a:lnTo>
                  <a:pt x="56693" y="273754"/>
                </a:lnTo>
                <a:lnTo>
                  <a:pt x="53507" y="282740"/>
                </a:lnTo>
                <a:lnTo>
                  <a:pt x="47712" y="291686"/>
                </a:lnTo>
                <a:lnTo>
                  <a:pt x="44562" y="300620"/>
                </a:lnTo>
                <a:lnTo>
                  <a:pt x="38778" y="309552"/>
                </a:lnTo>
                <a:lnTo>
                  <a:pt x="35630" y="318482"/>
                </a:lnTo>
                <a:lnTo>
                  <a:pt x="29848" y="327412"/>
                </a:lnTo>
                <a:lnTo>
                  <a:pt x="27189" y="337554"/>
                </a:lnTo>
                <a:lnTo>
                  <a:pt x="20729" y="346099"/>
                </a:lnTo>
                <a:lnTo>
                  <a:pt x="18234" y="355523"/>
                </a:lnTo>
                <a:lnTo>
                  <a:pt x="17968" y="361428"/>
                </a:lnTo>
                <a:lnTo>
                  <a:pt x="16938" y="362987"/>
                </a:lnTo>
                <a:lnTo>
                  <a:pt x="15261" y="364028"/>
                </a:lnTo>
                <a:lnTo>
                  <a:pt x="13149" y="364721"/>
                </a:lnTo>
                <a:lnTo>
                  <a:pt x="11742" y="366175"/>
                </a:lnTo>
                <a:lnTo>
                  <a:pt x="10803" y="368137"/>
                </a:lnTo>
                <a:lnTo>
                  <a:pt x="9761" y="372962"/>
                </a:lnTo>
                <a:lnTo>
                  <a:pt x="8928" y="392040"/>
                </a:lnTo>
                <a:lnTo>
                  <a:pt x="8927" y="392516"/>
                </a:lnTo>
                <a:lnTo>
                  <a:pt x="1238" y="400551"/>
                </a:lnTo>
                <a:lnTo>
                  <a:pt x="549" y="403905"/>
                </a:lnTo>
                <a:lnTo>
                  <a:pt x="1" y="421727"/>
                </a:lnTo>
                <a:lnTo>
                  <a:pt x="0" y="424023"/>
                </a:lnTo>
                <a:lnTo>
                  <a:pt x="991" y="425553"/>
                </a:lnTo>
                <a:lnTo>
                  <a:pt x="2644" y="426574"/>
                </a:lnTo>
                <a:lnTo>
                  <a:pt x="4738" y="427254"/>
                </a:lnTo>
                <a:lnTo>
                  <a:pt x="6134" y="428700"/>
                </a:lnTo>
                <a:lnTo>
                  <a:pt x="7065" y="430656"/>
                </a:lnTo>
                <a:lnTo>
                  <a:pt x="8818" y="437142"/>
                </a:lnTo>
                <a:lnTo>
                  <a:pt x="8894" y="442166"/>
                </a:lnTo>
                <a:lnTo>
                  <a:pt x="9897" y="443602"/>
                </a:lnTo>
                <a:lnTo>
                  <a:pt x="11558" y="444559"/>
                </a:lnTo>
                <a:lnTo>
                  <a:pt x="13658" y="445197"/>
                </a:lnTo>
                <a:lnTo>
                  <a:pt x="15057" y="446616"/>
                </a:lnTo>
                <a:lnTo>
                  <a:pt x="15990" y="448553"/>
                </a:lnTo>
                <a:lnTo>
                  <a:pt x="17488" y="454051"/>
                </a:lnTo>
                <a:lnTo>
                  <a:pt x="25512" y="462973"/>
                </a:lnTo>
                <a:lnTo>
                  <a:pt x="26220" y="466376"/>
                </a:lnTo>
                <a:lnTo>
                  <a:pt x="26409" y="468671"/>
                </a:lnTo>
                <a:lnTo>
                  <a:pt x="27527" y="470202"/>
                </a:lnTo>
                <a:lnTo>
                  <a:pt x="29264" y="471222"/>
                </a:lnTo>
                <a:lnTo>
                  <a:pt x="31415" y="471903"/>
                </a:lnTo>
                <a:lnTo>
                  <a:pt x="32848" y="473348"/>
                </a:lnTo>
                <a:lnTo>
                  <a:pt x="33804" y="475305"/>
                </a:lnTo>
                <a:lnTo>
                  <a:pt x="34441" y="477600"/>
                </a:lnTo>
                <a:lnTo>
                  <a:pt x="35858" y="479131"/>
                </a:lnTo>
                <a:lnTo>
                  <a:pt x="37795" y="480152"/>
                </a:lnTo>
                <a:lnTo>
                  <a:pt x="40078" y="480832"/>
                </a:lnTo>
                <a:lnTo>
                  <a:pt x="41601" y="482278"/>
                </a:lnTo>
                <a:lnTo>
                  <a:pt x="42616" y="484235"/>
                </a:lnTo>
                <a:lnTo>
                  <a:pt x="44244" y="489762"/>
                </a:lnTo>
                <a:lnTo>
                  <a:pt x="45370" y="490216"/>
                </a:lnTo>
                <a:lnTo>
                  <a:pt x="49267" y="490720"/>
                </a:lnTo>
                <a:lnTo>
                  <a:pt x="50703" y="491846"/>
                </a:lnTo>
                <a:lnTo>
                  <a:pt x="51660" y="493589"/>
                </a:lnTo>
                <a:lnTo>
                  <a:pt x="52299" y="495744"/>
                </a:lnTo>
                <a:lnTo>
                  <a:pt x="53716" y="497180"/>
                </a:lnTo>
                <a:lnTo>
                  <a:pt x="55654" y="498137"/>
                </a:lnTo>
                <a:lnTo>
                  <a:pt x="61152" y="499674"/>
                </a:lnTo>
                <a:lnTo>
                  <a:pt x="89861" y="500051"/>
                </a:lnTo>
                <a:lnTo>
                  <a:pt x="105423" y="500053"/>
                </a:lnTo>
                <a:lnTo>
                  <a:pt x="109030" y="497407"/>
                </a:lnTo>
                <a:lnTo>
                  <a:pt x="111381" y="495312"/>
                </a:lnTo>
                <a:lnTo>
                  <a:pt x="113940" y="493916"/>
                </a:lnTo>
                <a:lnTo>
                  <a:pt x="122283" y="490958"/>
                </a:lnTo>
                <a:lnTo>
                  <a:pt x="131039" y="485231"/>
                </a:lnTo>
                <a:lnTo>
                  <a:pt x="139917" y="482101"/>
                </a:lnTo>
                <a:lnTo>
                  <a:pt x="145858" y="477852"/>
                </a:lnTo>
                <a:lnTo>
                  <a:pt x="147839" y="475330"/>
                </a:lnTo>
                <a:lnTo>
                  <a:pt x="149160" y="472657"/>
                </a:lnTo>
                <a:lnTo>
                  <a:pt x="150041" y="469883"/>
                </a:lnTo>
                <a:lnTo>
                  <a:pt x="151620" y="468033"/>
                </a:lnTo>
                <a:lnTo>
                  <a:pt x="153665" y="466800"/>
                </a:lnTo>
                <a:lnTo>
                  <a:pt x="156021" y="465978"/>
                </a:lnTo>
                <a:lnTo>
                  <a:pt x="161283" y="462418"/>
                </a:lnTo>
                <a:lnTo>
                  <a:pt x="164076" y="460080"/>
                </a:lnTo>
                <a:lnTo>
                  <a:pt x="166930" y="458521"/>
                </a:lnTo>
                <a:lnTo>
                  <a:pt x="175687" y="455336"/>
                </a:lnTo>
                <a:lnTo>
                  <a:pt x="187535" y="445873"/>
                </a:lnTo>
                <a:lnTo>
                  <a:pt x="199429" y="434449"/>
                </a:lnTo>
                <a:lnTo>
                  <a:pt x="202405" y="432504"/>
                </a:lnTo>
                <a:lnTo>
                  <a:pt x="211334" y="428775"/>
                </a:lnTo>
                <a:lnTo>
                  <a:pt x="223239" y="419129"/>
                </a:lnTo>
                <a:lnTo>
                  <a:pt x="230184" y="413485"/>
                </a:lnTo>
                <a:lnTo>
                  <a:pt x="255154" y="396843"/>
                </a:lnTo>
                <a:lnTo>
                  <a:pt x="264666" y="393073"/>
                </a:lnTo>
                <a:lnTo>
                  <a:pt x="276769" y="383414"/>
                </a:lnTo>
                <a:lnTo>
                  <a:pt x="283741" y="377768"/>
                </a:lnTo>
                <a:lnTo>
                  <a:pt x="305339" y="363099"/>
                </a:lnTo>
                <a:lnTo>
                  <a:pt x="324333" y="345268"/>
                </a:lnTo>
                <a:lnTo>
                  <a:pt x="333340" y="336341"/>
                </a:lnTo>
                <a:lnTo>
                  <a:pt x="336327" y="334356"/>
                </a:lnTo>
                <a:lnTo>
                  <a:pt x="345272" y="330572"/>
                </a:lnTo>
                <a:lnTo>
                  <a:pt x="357183" y="320907"/>
                </a:lnTo>
                <a:lnTo>
                  <a:pt x="360160" y="318114"/>
                </a:lnTo>
                <a:lnTo>
                  <a:pt x="362145" y="315260"/>
                </a:lnTo>
                <a:lnTo>
                  <a:pt x="365930" y="306503"/>
                </a:lnTo>
                <a:lnTo>
                  <a:pt x="375596" y="294655"/>
                </a:lnTo>
                <a:lnTo>
                  <a:pt x="378388" y="291683"/>
                </a:lnTo>
                <a:lnTo>
                  <a:pt x="380250" y="288710"/>
                </a:lnTo>
                <a:lnTo>
                  <a:pt x="383863" y="279785"/>
                </a:lnTo>
                <a:lnTo>
                  <a:pt x="393469" y="267880"/>
                </a:lnTo>
                <a:lnTo>
                  <a:pt x="396257" y="264904"/>
                </a:lnTo>
                <a:lnTo>
                  <a:pt x="398116" y="261927"/>
                </a:lnTo>
                <a:lnTo>
                  <a:pt x="400181" y="255974"/>
                </a:lnTo>
                <a:lnTo>
                  <a:pt x="401723" y="253990"/>
                </a:lnTo>
                <a:lnTo>
                  <a:pt x="403745" y="252667"/>
                </a:lnTo>
                <a:lnTo>
                  <a:pt x="406084" y="251785"/>
                </a:lnTo>
                <a:lnTo>
                  <a:pt x="407643" y="250205"/>
                </a:lnTo>
                <a:lnTo>
                  <a:pt x="408683" y="248159"/>
                </a:lnTo>
                <a:lnTo>
                  <a:pt x="409376" y="245803"/>
                </a:lnTo>
                <a:lnTo>
                  <a:pt x="412793" y="240540"/>
                </a:lnTo>
                <a:lnTo>
                  <a:pt x="415093" y="237747"/>
                </a:lnTo>
                <a:lnTo>
                  <a:pt x="416626" y="234893"/>
                </a:lnTo>
                <a:lnTo>
                  <a:pt x="419289" y="224964"/>
                </a:lnTo>
                <a:lnTo>
                  <a:pt x="419573" y="214265"/>
                </a:lnTo>
                <a:lnTo>
                  <a:pt x="420605" y="210308"/>
                </a:lnTo>
                <a:lnTo>
                  <a:pt x="424397" y="203267"/>
                </a:lnTo>
                <a:lnTo>
                  <a:pt x="424814" y="200993"/>
                </a:lnTo>
                <a:lnTo>
                  <a:pt x="424098" y="199476"/>
                </a:lnTo>
                <a:lnTo>
                  <a:pt x="422630" y="198465"/>
                </a:lnTo>
                <a:lnTo>
                  <a:pt x="421651" y="195806"/>
                </a:lnTo>
                <a:lnTo>
                  <a:pt x="420079" y="179928"/>
                </a:lnTo>
                <a:lnTo>
                  <a:pt x="419726" y="160843"/>
                </a:lnTo>
                <a:lnTo>
                  <a:pt x="419699" y="148841"/>
                </a:lnTo>
                <a:lnTo>
                  <a:pt x="418705" y="146849"/>
                </a:lnTo>
                <a:lnTo>
                  <a:pt x="417049" y="145521"/>
                </a:lnTo>
                <a:lnTo>
                  <a:pt x="414954" y="144635"/>
                </a:lnTo>
                <a:lnTo>
                  <a:pt x="413556" y="143053"/>
                </a:lnTo>
                <a:lnTo>
                  <a:pt x="412625" y="141006"/>
                </a:lnTo>
                <a:lnTo>
                  <a:pt x="411591" y="136086"/>
                </a:lnTo>
                <a:lnTo>
                  <a:pt x="411131" y="130591"/>
                </a:lnTo>
                <a:lnTo>
                  <a:pt x="410016" y="128729"/>
                </a:lnTo>
                <a:lnTo>
                  <a:pt x="408280" y="127488"/>
                </a:lnTo>
                <a:lnTo>
                  <a:pt x="406131" y="126661"/>
                </a:lnTo>
                <a:lnTo>
                  <a:pt x="404698" y="125117"/>
                </a:lnTo>
                <a:lnTo>
                  <a:pt x="403743" y="123095"/>
                </a:lnTo>
                <a:lnTo>
                  <a:pt x="402210" y="117462"/>
                </a:lnTo>
                <a:lnTo>
                  <a:pt x="401092" y="117000"/>
                </a:lnTo>
                <a:lnTo>
                  <a:pt x="392761" y="116157"/>
                </a:lnTo>
                <a:lnTo>
                  <a:pt x="362759" y="116076"/>
                </a:lnTo>
                <a:lnTo>
                  <a:pt x="360901" y="117068"/>
                </a:lnTo>
                <a:lnTo>
                  <a:pt x="359662" y="118722"/>
                </a:lnTo>
                <a:lnTo>
                  <a:pt x="358836" y="120816"/>
                </a:lnTo>
                <a:lnTo>
                  <a:pt x="357294" y="122213"/>
                </a:lnTo>
                <a:lnTo>
                  <a:pt x="355273" y="123143"/>
                </a:lnTo>
                <a:lnTo>
                  <a:pt x="352934" y="123764"/>
                </a:lnTo>
                <a:lnTo>
                  <a:pt x="347688" y="127100"/>
                </a:lnTo>
                <a:lnTo>
                  <a:pt x="327386" y="145964"/>
                </a:lnTo>
                <a:lnTo>
                  <a:pt x="325412" y="148900"/>
                </a:lnTo>
                <a:lnTo>
                  <a:pt x="321643" y="157772"/>
                </a:lnTo>
                <a:lnTo>
                  <a:pt x="311984" y="169659"/>
                </a:lnTo>
                <a:lnTo>
                  <a:pt x="309191" y="172634"/>
                </a:lnTo>
                <a:lnTo>
                  <a:pt x="307329" y="176602"/>
                </a:lnTo>
                <a:lnTo>
                  <a:pt x="303717" y="190674"/>
                </a:lnTo>
                <a:lnTo>
                  <a:pt x="291323" y="212722"/>
                </a:lnTo>
                <a:lnTo>
                  <a:pt x="288225" y="221207"/>
                </a:lnTo>
                <a:lnTo>
                  <a:pt x="285856" y="229278"/>
                </a:lnTo>
                <a:lnTo>
                  <a:pt x="279936" y="244977"/>
                </a:lnTo>
                <a:lnTo>
                  <a:pt x="276749" y="261204"/>
                </a:lnTo>
                <a:lnTo>
                  <a:pt x="270954" y="273730"/>
                </a:lnTo>
                <a:lnTo>
                  <a:pt x="267804" y="288575"/>
                </a:lnTo>
                <a:lnTo>
                  <a:pt x="262020" y="300691"/>
                </a:lnTo>
                <a:lnTo>
                  <a:pt x="259563" y="319414"/>
                </a:lnTo>
                <a:lnTo>
                  <a:pt x="259077" y="337702"/>
                </a:lnTo>
                <a:lnTo>
                  <a:pt x="260030" y="342209"/>
                </a:lnTo>
                <a:lnTo>
                  <a:pt x="266041" y="356573"/>
                </a:lnTo>
                <a:lnTo>
                  <a:pt x="267341" y="368574"/>
                </a:lnTo>
                <a:lnTo>
                  <a:pt x="267779" y="385666"/>
                </a:lnTo>
                <a:lnTo>
                  <a:pt x="267856" y="395495"/>
                </a:lnTo>
                <a:lnTo>
                  <a:pt x="268858" y="398598"/>
                </a:lnTo>
                <a:lnTo>
                  <a:pt x="274018" y="407704"/>
                </a:lnTo>
                <a:lnTo>
                  <a:pt x="276980" y="416687"/>
                </a:lnTo>
                <a:lnTo>
                  <a:pt x="284396" y="426848"/>
                </a:lnTo>
                <a:lnTo>
                  <a:pt x="290088" y="432831"/>
                </a:lnTo>
                <a:lnTo>
                  <a:pt x="292609" y="434403"/>
                </a:lnTo>
                <a:lnTo>
                  <a:pt x="301962" y="437131"/>
                </a:lnTo>
                <a:lnTo>
                  <a:pt x="310411" y="443600"/>
                </a:lnTo>
                <a:lnTo>
                  <a:pt x="315891" y="445197"/>
                </a:lnTo>
                <a:lnTo>
                  <a:pt x="318741" y="444630"/>
                </a:lnTo>
                <a:lnTo>
                  <a:pt x="328665" y="438673"/>
                </a:lnTo>
                <a:lnTo>
                  <a:pt x="332271" y="438047"/>
                </a:lnTo>
                <a:lnTo>
                  <a:pt x="356082" y="437574"/>
                </a:lnTo>
                <a:lnTo>
                  <a:pt x="360418" y="436572"/>
                </a:lnTo>
                <a:lnTo>
                  <a:pt x="374506" y="430480"/>
                </a:lnTo>
                <a:lnTo>
                  <a:pt x="377662" y="429859"/>
                </a:lnTo>
                <a:lnTo>
                  <a:pt x="383814" y="426522"/>
                </a:lnTo>
                <a:lnTo>
                  <a:pt x="409541" y="407656"/>
                </a:lnTo>
                <a:lnTo>
                  <a:pt x="417826" y="404417"/>
                </a:lnTo>
                <a:lnTo>
                  <a:pt x="421425" y="403553"/>
                </a:lnTo>
                <a:lnTo>
                  <a:pt x="428070" y="399948"/>
                </a:lnTo>
                <a:lnTo>
                  <a:pt x="457114" y="380880"/>
                </a:lnTo>
                <a:lnTo>
                  <a:pt x="476136" y="363121"/>
                </a:lnTo>
                <a:lnTo>
                  <a:pt x="501785" y="345271"/>
                </a:lnTo>
                <a:lnTo>
                  <a:pt x="508433" y="336672"/>
                </a:lnTo>
                <a:lnTo>
                  <a:pt x="520786" y="319724"/>
                </a:lnTo>
                <a:lnTo>
                  <a:pt x="538917" y="305829"/>
                </a:lnTo>
                <a:lnTo>
                  <a:pt x="553081" y="287650"/>
                </a:lnTo>
                <a:lnTo>
                  <a:pt x="559344" y="279644"/>
                </a:lnTo>
                <a:lnTo>
                  <a:pt x="571448" y="260980"/>
                </a:lnTo>
                <a:lnTo>
                  <a:pt x="580413" y="247977"/>
                </a:lnTo>
                <a:lnTo>
                  <a:pt x="589352" y="234202"/>
                </a:lnTo>
                <a:lnTo>
                  <a:pt x="598285" y="221191"/>
                </a:lnTo>
                <a:lnTo>
                  <a:pt x="607215" y="207414"/>
                </a:lnTo>
                <a:lnTo>
                  <a:pt x="616146" y="194402"/>
                </a:lnTo>
                <a:lnTo>
                  <a:pt x="621106" y="184622"/>
                </a:lnTo>
                <a:lnTo>
                  <a:pt x="626937" y="167613"/>
                </a:lnTo>
                <a:lnTo>
                  <a:pt x="630863" y="157833"/>
                </a:lnTo>
                <a:lnTo>
                  <a:pt x="634066" y="146749"/>
                </a:lnTo>
                <a:lnTo>
                  <a:pt x="639866" y="137181"/>
                </a:lnTo>
                <a:lnTo>
                  <a:pt x="641570" y="131078"/>
                </a:lnTo>
                <a:lnTo>
                  <a:pt x="642899" y="111862"/>
                </a:lnTo>
                <a:lnTo>
                  <a:pt x="642933" y="107269"/>
                </a:lnTo>
                <a:lnTo>
                  <a:pt x="642935" y="114845"/>
                </a:lnTo>
                <a:lnTo>
                  <a:pt x="636798" y="122962"/>
                </a:lnTo>
                <a:lnTo>
                  <a:pt x="635246" y="128397"/>
                </a:lnTo>
                <a:lnTo>
                  <a:pt x="633258" y="140962"/>
                </a:lnTo>
                <a:lnTo>
                  <a:pt x="626985" y="158878"/>
                </a:lnTo>
                <a:lnTo>
                  <a:pt x="625452" y="177006"/>
                </a:lnTo>
                <a:lnTo>
                  <a:pt x="625187" y="193881"/>
                </a:lnTo>
                <a:lnTo>
                  <a:pt x="622479" y="205557"/>
                </a:lnTo>
                <a:lnTo>
                  <a:pt x="618960" y="217361"/>
                </a:lnTo>
                <a:lnTo>
                  <a:pt x="615987" y="234171"/>
                </a:lnTo>
                <a:lnTo>
                  <a:pt x="611775" y="242315"/>
                </a:lnTo>
                <a:lnTo>
                  <a:pt x="609242" y="254533"/>
                </a:lnTo>
                <a:lnTo>
                  <a:pt x="608116" y="268894"/>
                </a:lnTo>
                <a:lnTo>
                  <a:pt x="606490" y="288135"/>
                </a:lnTo>
                <a:lnTo>
                  <a:pt x="601158" y="306404"/>
                </a:lnTo>
                <a:lnTo>
                  <a:pt x="598145" y="324384"/>
                </a:lnTo>
                <a:lnTo>
                  <a:pt x="591409" y="342279"/>
                </a:lnTo>
                <a:lnTo>
                  <a:pt x="584122" y="360149"/>
                </a:lnTo>
                <a:lnTo>
                  <a:pt x="580530" y="378012"/>
                </a:lnTo>
                <a:lnTo>
                  <a:pt x="573622" y="395872"/>
                </a:lnTo>
                <a:lnTo>
                  <a:pt x="566284" y="413732"/>
                </a:lnTo>
                <a:lnTo>
                  <a:pt x="562676" y="431592"/>
                </a:lnTo>
                <a:lnTo>
                  <a:pt x="556757" y="448458"/>
                </a:lnTo>
                <a:lnTo>
                  <a:pt x="551608" y="466195"/>
                </a:lnTo>
                <a:lnTo>
                  <a:pt x="547775" y="477068"/>
                </a:lnTo>
                <a:lnTo>
                  <a:pt x="544624" y="493353"/>
                </a:lnTo>
                <a:lnTo>
                  <a:pt x="538840" y="505894"/>
                </a:lnTo>
                <a:lnTo>
                  <a:pt x="535693" y="520745"/>
                </a:lnTo>
                <a:lnTo>
                  <a:pt x="529910" y="531870"/>
                </a:lnTo>
                <a:lnTo>
                  <a:pt x="526763" y="541450"/>
                </a:lnTo>
                <a:lnTo>
                  <a:pt x="520981" y="550573"/>
                </a:lnTo>
                <a:lnTo>
                  <a:pt x="519279" y="556571"/>
                </a:lnTo>
                <a:lnTo>
                  <a:pt x="518038" y="574463"/>
                </a:lnTo>
                <a:lnTo>
                  <a:pt x="511805" y="591517"/>
                </a:lnTo>
                <a:lnTo>
                  <a:pt x="510241" y="595274"/>
                </a:lnTo>
                <a:lnTo>
                  <a:pt x="509099" y="605703"/>
                </a:lnTo>
                <a:lnTo>
                  <a:pt x="508070" y="606205"/>
                </a:lnTo>
                <a:lnTo>
                  <a:pt x="504281" y="606763"/>
                </a:lnTo>
                <a:lnTo>
                  <a:pt x="503866" y="607904"/>
                </a:lnTo>
                <a:lnTo>
                  <a:pt x="504582" y="609656"/>
                </a:lnTo>
                <a:lnTo>
                  <a:pt x="506051" y="611817"/>
                </a:lnTo>
                <a:lnTo>
                  <a:pt x="506038" y="613257"/>
                </a:lnTo>
                <a:lnTo>
                  <a:pt x="505037" y="614218"/>
                </a:lnTo>
                <a:lnTo>
                  <a:pt x="500060" y="616139"/>
                </a:lnTo>
                <a:lnTo>
                  <a:pt x="507748" y="608450"/>
                </a:lnTo>
                <a:lnTo>
                  <a:pt x="508437" y="605114"/>
                </a:lnTo>
                <a:lnTo>
                  <a:pt x="508957" y="586250"/>
                </a:lnTo>
                <a:lnTo>
                  <a:pt x="508980" y="577406"/>
                </a:lnTo>
                <a:lnTo>
                  <a:pt x="509975" y="574442"/>
                </a:lnTo>
                <a:lnTo>
                  <a:pt x="515124" y="565530"/>
                </a:lnTo>
                <a:lnTo>
                  <a:pt x="518083" y="556605"/>
                </a:lnTo>
                <a:lnTo>
                  <a:pt x="522291" y="550653"/>
                </a:lnTo>
                <a:lnTo>
                  <a:pt x="523810" y="546685"/>
                </a:lnTo>
                <a:lnTo>
                  <a:pt x="526940" y="532611"/>
                </a:lnTo>
                <a:lnTo>
                  <a:pt x="532719" y="520723"/>
                </a:lnTo>
                <a:lnTo>
                  <a:pt x="535864" y="506067"/>
                </a:lnTo>
                <a:lnTo>
                  <a:pt x="541646" y="494007"/>
                </a:lnTo>
                <a:lnTo>
                  <a:pt x="544793" y="479300"/>
                </a:lnTo>
                <a:lnTo>
                  <a:pt x="554242" y="462292"/>
                </a:lnTo>
                <a:lnTo>
                  <a:pt x="558867" y="452512"/>
                </a:lnTo>
                <a:lnTo>
                  <a:pt x="564483" y="435503"/>
                </a:lnTo>
                <a:lnTo>
                  <a:pt x="572065" y="419081"/>
                </a:lnTo>
                <a:lnTo>
                  <a:pt x="583515" y="395753"/>
                </a:lnTo>
                <a:lnTo>
                  <a:pt x="586760" y="386559"/>
                </a:lnTo>
                <a:lnTo>
                  <a:pt x="589195" y="378174"/>
                </a:lnTo>
                <a:lnTo>
                  <a:pt x="595152" y="362296"/>
                </a:lnTo>
                <a:lnTo>
                  <a:pt x="598349" y="345024"/>
                </a:lnTo>
                <a:lnTo>
                  <a:pt x="605140" y="327339"/>
                </a:lnTo>
                <a:lnTo>
                  <a:pt x="613436" y="309531"/>
                </a:lnTo>
                <a:lnTo>
                  <a:pt x="622177" y="292679"/>
                </a:lnTo>
                <a:lnTo>
                  <a:pt x="634021" y="274947"/>
                </a:lnTo>
                <a:lnTo>
                  <a:pt x="636992" y="269615"/>
                </a:lnTo>
                <a:lnTo>
                  <a:pt x="640293" y="258398"/>
                </a:lnTo>
                <a:lnTo>
                  <a:pt x="642753" y="246799"/>
                </a:lnTo>
                <a:lnTo>
                  <a:pt x="649716" y="229113"/>
                </a:lnTo>
                <a:lnTo>
                  <a:pt x="657071" y="212296"/>
                </a:lnTo>
                <a:lnTo>
                  <a:pt x="662704" y="194577"/>
                </a:lnTo>
                <a:lnTo>
                  <a:pt x="670289" y="178031"/>
                </a:lnTo>
                <a:lnTo>
                  <a:pt x="674936" y="167424"/>
                </a:lnTo>
                <a:lnTo>
                  <a:pt x="678544" y="155874"/>
                </a:lnTo>
                <a:lnTo>
                  <a:pt x="685456" y="146168"/>
                </a:lnTo>
                <a:lnTo>
                  <a:pt x="690937" y="140034"/>
                </a:lnTo>
                <a:lnTo>
                  <a:pt x="692795" y="136016"/>
                </a:lnTo>
                <a:lnTo>
                  <a:pt x="696403" y="121874"/>
                </a:lnTo>
                <a:lnTo>
                  <a:pt x="700764" y="114353"/>
                </a:lnTo>
                <a:lnTo>
                  <a:pt x="703315" y="111951"/>
                </a:lnTo>
                <a:lnTo>
                  <a:pt x="706008" y="110349"/>
                </a:lnTo>
                <a:lnTo>
                  <a:pt x="708797" y="109281"/>
                </a:lnTo>
                <a:lnTo>
                  <a:pt x="710655" y="107578"/>
                </a:lnTo>
                <a:lnTo>
                  <a:pt x="711894" y="105450"/>
                </a:lnTo>
                <a:lnTo>
                  <a:pt x="712720" y="103039"/>
                </a:lnTo>
                <a:lnTo>
                  <a:pt x="716284" y="97714"/>
                </a:lnTo>
                <a:lnTo>
                  <a:pt x="718623" y="94905"/>
                </a:lnTo>
                <a:lnTo>
                  <a:pt x="721175" y="93032"/>
                </a:lnTo>
                <a:lnTo>
                  <a:pt x="726656" y="90952"/>
                </a:lnTo>
                <a:lnTo>
                  <a:pt x="735320" y="89780"/>
                </a:lnTo>
                <a:lnTo>
                  <a:pt x="737267" y="88623"/>
                </a:lnTo>
                <a:lnTo>
                  <a:pt x="738565" y="86860"/>
                </a:lnTo>
                <a:lnTo>
                  <a:pt x="739430" y="84693"/>
                </a:lnTo>
                <a:lnTo>
                  <a:pt x="740999" y="83247"/>
                </a:lnTo>
                <a:lnTo>
                  <a:pt x="743037" y="82284"/>
                </a:lnTo>
                <a:lnTo>
                  <a:pt x="747948" y="81213"/>
                </a:lnTo>
                <a:lnTo>
                  <a:pt x="757366" y="80470"/>
                </a:lnTo>
                <a:lnTo>
                  <a:pt x="760931" y="83053"/>
                </a:lnTo>
                <a:lnTo>
                  <a:pt x="767539" y="88922"/>
                </a:lnTo>
                <a:lnTo>
                  <a:pt x="767945" y="107762"/>
                </a:lnTo>
                <a:lnTo>
                  <a:pt x="767950" y="163334"/>
                </a:lnTo>
                <a:lnTo>
                  <a:pt x="765305" y="172137"/>
                </a:lnTo>
                <a:lnTo>
                  <a:pt x="761813" y="181672"/>
                </a:lnTo>
                <a:lnTo>
                  <a:pt x="759848" y="193610"/>
                </a:lnTo>
                <a:lnTo>
                  <a:pt x="759184" y="212273"/>
                </a:lnTo>
                <a:lnTo>
                  <a:pt x="759053" y="230548"/>
                </a:lnTo>
                <a:lnTo>
                  <a:pt x="758050" y="235055"/>
                </a:lnTo>
                <a:lnTo>
                  <a:pt x="752890" y="247130"/>
                </a:lnTo>
                <a:lnTo>
                  <a:pt x="750644" y="265839"/>
                </a:lnTo>
                <a:lnTo>
                  <a:pt x="750164" y="283487"/>
                </a:lnTo>
                <a:lnTo>
                  <a:pt x="750093" y="315127"/>
                </a:lnTo>
                <a:lnTo>
                  <a:pt x="749101" y="318230"/>
                </a:lnTo>
                <a:lnTo>
                  <a:pt x="742403" y="328591"/>
                </a:lnTo>
                <a:lnTo>
                  <a:pt x="741712" y="332236"/>
                </a:lnTo>
                <a:lnTo>
                  <a:pt x="741529" y="334597"/>
                </a:lnTo>
                <a:lnTo>
                  <a:pt x="742398" y="337163"/>
                </a:lnTo>
                <a:lnTo>
                  <a:pt x="747371" y="345514"/>
                </a:lnTo>
                <a:lnTo>
                  <a:pt x="749733" y="355445"/>
                </a:lnTo>
                <a:lnTo>
                  <a:pt x="758644" y="365694"/>
                </a:lnTo>
                <a:lnTo>
                  <a:pt x="775527" y="382613"/>
                </a:lnTo>
                <a:lnTo>
                  <a:pt x="776970" y="383064"/>
                </a:lnTo>
                <a:lnTo>
                  <a:pt x="794635" y="383943"/>
                </a:lnTo>
                <a:lnTo>
                  <a:pt x="816850" y="383966"/>
                </a:lnTo>
                <a:lnTo>
                  <a:pt x="819401" y="382974"/>
                </a:lnTo>
                <a:lnTo>
                  <a:pt x="828806" y="376278"/>
                </a:lnTo>
                <a:lnTo>
                  <a:pt x="834709" y="370664"/>
                </a:lnTo>
                <a:lnTo>
                  <a:pt x="836269" y="368153"/>
                </a:lnTo>
                <a:lnTo>
                  <a:pt x="838977" y="358819"/>
                </a:lnTo>
                <a:lnTo>
                  <a:pt x="844007" y="352923"/>
                </a:lnTo>
                <a:lnTo>
                  <a:pt x="845444" y="349380"/>
                </a:lnTo>
                <a:lnTo>
                  <a:pt x="848458" y="335905"/>
                </a:lnTo>
                <a:lnTo>
                  <a:pt x="854202" y="325188"/>
                </a:lnTo>
                <a:lnTo>
                  <a:pt x="857337" y="315729"/>
                </a:lnTo>
                <a:lnTo>
                  <a:pt x="864109" y="306642"/>
                </a:lnTo>
                <a:lnTo>
                  <a:pt x="869557" y="300652"/>
                </a:lnTo>
                <a:lnTo>
                  <a:pt x="871407" y="296674"/>
                </a:lnTo>
                <a:lnTo>
                  <a:pt x="875002" y="282585"/>
                </a:lnTo>
                <a:lnTo>
                  <a:pt x="887391" y="260532"/>
                </a:lnTo>
                <a:lnTo>
                  <a:pt x="890488" y="252047"/>
                </a:lnTo>
                <a:lnTo>
                  <a:pt x="891314" y="248395"/>
                </a:lnTo>
                <a:lnTo>
                  <a:pt x="894878" y="241692"/>
                </a:lnTo>
                <a:lnTo>
                  <a:pt x="905250" y="224563"/>
                </a:lnTo>
                <a:lnTo>
                  <a:pt x="913913" y="212602"/>
                </a:lnTo>
                <a:lnTo>
                  <a:pt x="922451" y="205940"/>
                </a:lnTo>
                <a:lnTo>
                  <a:pt x="927505" y="202774"/>
                </a:lnTo>
                <a:lnTo>
                  <a:pt x="935767" y="193965"/>
                </a:lnTo>
                <a:lnTo>
                  <a:pt x="952253" y="172488"/>
                </a:lnTo>
                <a:lnTo>
                  <a:pt x="964355" y="153824"/>
                </a:lnTo>
                <a:lnTo>
                  <a:pt x="978288" y="137179"/>
                </a:lnTo>
                <a:lnTo>
                  <a:pt x="980496" y="131077"/>
                </a:lnTo>
                <a:lnTo>
                  <a:pt x="982077" y="129054"/>
                </a:lnTo>
                <a:lnTo>
                  <a:pt x="984124" y="127704"/>
                </a:lnTo>
                <a:lnTo>
                  <a:pt x="991193" y="12500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SMARTInkAnnotation32"/>
          <p:cNvSpPr/>
          <p:nvPr/>
        </p:nvSpPr>
        <p:spPr>
          <a:xfrm>
            <a:off x="4705945" y="4143375"/>
            <a:ext cx="267891" cy="196408"/>
          </a:xfrm>
          <a:custGeom>
            <a:avLst/>
            <a:gdLst/>
            <a:ahLst/>
            <a:cxnLst/>
            <a:rect l="0" t="0" r="0" b="0"/>
            <a:pathLst>
              <a:path w="267891" h="196408">
                <a:moveTo>
                  <a:pt x="267890" y="0"/>
                </a:moveTo>
                <a:lnTo>
                  <a:pt x="267890" y="26863"/>
                </a:lnTo>
                <a:lnTo>
                  <a:pt x="266898" y="31799"/>
                </a:lnTo>
                <a:lnTo>
                  <a:pt x="265245" y="37074"/>
                </a:lnTo>
                <a:lnTo>
                  <a:pt x="263150" y="42575"/>
                </a:lnTo>
                <a:lnTo>
                  <a:pt x="260761" y="48227"/>
                </a:lnTo>
                <a:lnTo>
                  <a:pt x="258177" y="53979"/>
                </a:lnTo>
                <a:lnTo>
                  <a:pt x="255461" y="59798"/>
                </a:lnTo>
                <a:lnTo>
                  <a:pt x="253651" y="65662"/>
                </a:lnTo>
                <a:lnTo>
                  <a:pt x="252444" y="71556"/>
                </a:lnTo>
                <a:lnTo>
                  <a:pt x="251640" y="77470"/>
                </a:lnTo>
                <a:lnTo>
                  <a:pt x="250112" y="82404"/>
                </a:lnTo>
                <a:lnTo>
                  <a:pt x="248101" y="86686"/>
                </a:lnTo>
                <a:lnTo>
                  <a:pt x="245767" y="90533"/>
                </a:lnTo>
                <a:lnTo>
                  <a:pt x="243220" y="95082"/>
                </a:lnTo>
                <a:lnTo>
                  <a:pt x="237743" y="105428"/>
                </a:lnTo>
                <a:lnTo>
                  <a:pt x="234894" y="109972"/>
                </a:lnTo>
                <a:lnTo>
                  <a:pt x="232002" y="113994"/>
                </a:lnTo>
                <a:lnTo>
                  <a:pt x="229082" y="117668"/>
                </a:lnTo>
                <a:lnTo>
                  <a:pt x="225151" y="122101"/>
                </a:lnTo>
                <a:lnTo>
                  <a:pt x="215492" y="132319"/>
                </a:lnTo>
                <a:lnTo>
                  <a:pt x="203637" y="144488"/>
                </a:lnTo>
                <a:lnTo>
                  <a:pt x="199258" y="147918"/>
                </a:lnTo>
                <a:lnTo>
                  <a:pt x="194354" y="151198"/>
                </a:lnTo>
                <a:lnTo>
                  <a:pt x="189101" y="154377"/>
                </a:lnTo>
                <a:lnTo>
                  <a:pt x="184606" y="157488"/>
                </a:lnTo>
                <a:lnTo>
                  <a:pt x="176967" y="163591"/>
                </a:lnTo>
                <a:lnTo>
                  <a:pt x="172547" y="166607"/>
                </a:lnTo>
                <a:lnTo>
                  <a:pt x="167618" y="169610"/>
                </a:lnTo>
                <a:lnTo>
                  <a:pt x="162346" y="172604"/>
                </a:lnTo>
                <a:lnTo>
                  <a:pt x="157841" y="175593"/>
                </a:lnTo>
                <a:lnTo>
                  <a:pt x="150187" y="181559"/>
                </a:lnTo>
                <a:lnTo>
                  <a:pt x="145765" y="184539"/>
                </a:lnTo>
                <a:lnTo>
                  <a:pt x="140833" y="187518"/>
                </a:lnTo>
                <a:lnTo>
                  <a:pt x="135561" y="190496"/>
                </a:lnTo>
                <a:lnTo>
                  <a:pt x="131053" y="192482"/>
                </a:lnTo>
                <a:lnTo>
                  <a:pt x="123399" y="194688"/>
                </a:lnTo>
                <a:lnTo>
                  <a:pt x="118977" y="195276"/>
                </a:lnTo>
                <a:lnTo>
                  <a:pt x="114044" y="195668"/>
                </a:lnTo>
                <a:lnTo>
                  <a:pt x="104265" y="196104"/>
                </a:lnTo>
                <a:lnTo>
                  <a:pt x="96610" y="196298"/>
                </a:lnTo>
                <a:lnTo>
                  <a:pt x="81983" y="196407"/>
                </a:lnTo>
                <a:lnTo>
                  <a:pt x="77476" y="195430"/>
                </a:lnTo>
                <a:lnTo>
                  <a:pt x="69821" y="191699"/>
                </a:lnTo>
                <a:lnTo>
                  <a:pt x="60466" y="186733"/>
                </a:lnTo>
                <a:lnTo>
                  <a:pt x="55194" y="184019"/>
                </a:lnTo>
                <a:lnTo>
                  <a:pt x="50687" y="181219"/>
                </a:lnTo>
                <a:lnTo>
                  <a:pt x="43032" y="175460"/>
                </a:lnTo>
                <a:lnTo>
                  <a:pt x="36323" y="169595"/>
                </a:lnTo>
                <a:lnTo>
                  <a:pt x="30034" y="163680"/>
                </a:lnTo>
                <a:lnTo>
                  <a:pt x="23932" y="157744"/>
                </a:lnTo>
                <a:lnTo>
                  <a:pt x="20916" y="153779"/>
                </a:lnTo>
                <a:lnTo>
                  <a:pt x="17912" y="149152"/>
                </a:lnTo>
                <a:lnTo>
                  <a:pt x="14918" y="144083"/>
                </a:lnTo>
                <a:lnTo>
                  <a:pt x="12922" y="139712"/>
                </a:lnTo>
                <a:lnTo>
                  <a:pt x="11591" y="135805"/>
                </a:lnTo>
                <a:lnTo>
                  <a:pt x="10704" y="132208"/>
                </a:lnTo>
                <a:lnTo>
                  <a:pt x="9120" y="128818"/>
                </a:lnTo>
                <a:lnTo>
                  <a:pt x="7072" y="125566"/>
                </a:lnTo>
                <a:lnTo>
                  <a:pt x="4715" y="122406"/>
                </a:lnTo>
                <a:lnTo>
                  <a:pt x="3143" y="118314"/>
                </a:lnTo>
                <a:lnTo>
                  <a:pt x="2095" y="113603"/>
                </a:lnTo>
                <a:lnTo>
                  <a:pt x="1397" y="108477"/>
                </a:lnTo>
                <a:lnTo>
                  <a:pt x="931" y="104068"/>
                </a:lnTo>
                <a:lnTo>
                  <a:pt x="621" y="100136"/>
                </a:lnTo>
                <a:lnTo>
                  <a:pt x="0" y="8929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SMARTInkAnnotation33"/>
          <p:cNvSpPr/>
          <p:nvPr/>
        </p:nvSpPr>
        <p:spPr>
          <a:xfrm>
            <a:off x="4875609" y="4004291"/>
            <a:ext cx="98226" cy="165874"/>
          </a:xfrm>
          <a:custGeom>
            <a:avLst/>
            <a:gdLst/>
            <a:ahLst/>
            <a:cxnLst/>
            <a:rect l="0" t="0" r="0" b="0"/>
            <a:pathLst>
              <a:path w="98226" h="165874">
                <a:moveTo>
                  <a:pt x="0" y="14068"/>
                </a:moveTo>
                <a:lnTo>
                  <a:pt x="8562" y="5506"/>
                </a:lnTo>
                <a:lnTo>
                  <a:pt x="11412" y="5301"/>
                </a:lnTo>
                <a:lnTo>
                  <a:pt x="15986" y="5211"/>
                </a:lnTo>
                <a:lnTo>
                  <a:pt x="21326" y="5170"/>
                </a:lnTo>
                <a:lnTo>
                  <a:pt x="23147" y="4167"/>
                </a:lnTo>
                <a:lnTo>
                  <a:pt x="24361" y="2507"/>
                </a:lnTo>
                <a:lnTo>
                  <a:pt x="25170" y="407"/>
                </a:lnTo>
                <a:lnTo>
                  <a:pt x="26702" y="0"/>
                </a:lnTo>
                <a:lnTo>
                  <a:pt x="28715" y="720"/>
                </a:lnTo>
                <a:lnTo>
                  <a:pt x="31049" y="2193"/>
                </a:lnTo>
                <a:lnTo>
                  <a:pt x="33598" y="3175"/>
                </a:lnTo>
                <a:lnTo>
                  <a:pt x="36289" y="3829"/>
                </a:lnTo>
                <a:lnTo>
                  <a:pt x="39075" y="4265"/>
                </a:lnTo>
                <a:lnTo>
                  <a:pt x="41925" y="4556"/>
                </a:lnTo>
                <a:lnTo>
                  <a:pt x="44817" y="4750"/>
                </a:lnTo>
                <a:lnTo>
                  <a:pt x="51847" y="5061"/>
                </a:lnTo>
                <a:lnTo>
                  <a:pt x="53416" y="6079"/>
                </a:lnTo>
                <a:lnTo>
                  <a:pt x="55455" y="7750"/>
                </a:lnTo>
                <a:lnTo>
                  <a:pt x="61114" y="12820"/>
                </a:lnTo>
                <a:lnTo>
                  <a:pt x="70073" y="21646"/>
                </a:lnTo>
                <a:lnTo>
                  <a:pt x="71520" y="24081"/>
                </a:lnTo>
                <a:lnTo>
                  <a:pt x="73476" y="27688"/>
                </a:lnTo>
                <a:lnTo>
                  <a:pt x="75773" y="32078"/>
                </a:lnTo>
                <a:lnTo>
                  <a:pt x="78297" y="35996"/>
                </a:lnTo>
                <a:lnTo>
                  <a:pt x="80971" y="39601"/>
                </a:lnTo>
                <a:lnTo>
                  <a:pt x="83746" y="42996"/>
                </a:lnTo>
                <a:lnTo>
                  <a:pt x="85596" y="46252"/>
                </a:lnTo>
                <a:lnTo>
                  <a:pt x="86829" y="49415"/>
                </a:lnTo>
                <a:lnTo>
                  <a:pt x="87652" y="52515"/>
                </a:lnTo>
                <a:lnTo>
                  <a:pt x="88200" y="55574"/>
                </a:lnTo>
                <a:lnTo>
                  <a:pt x="88566" y="58606"/>
                </a:lnTo>
                <a:lnTo>
                  <a:pt x="88809" y="61619"/>
                </a:lnTo>
                <a:lnTo>
                  <a:pt x="89963" y="64620"/>
                </a:lnTo>
                <a:lnTo>
                  <a:pt x="91726" y="67613"/>
                </a:lnTo>
                <a:lnTo>
                  <a:pt x="93893" y="70600"/>
                </a:lnTo>
                <a:lnTo>
                  <a:pt x="95337" y="74577"/>
                </a:lnTo>
                <a:lnTo>
                  <a:pt x="96300" y="79211"/>
                </a:lnTo>
                <a:lnTo>
                  <a:pt x="96942" y="84286"/>
                </a:lnTo>
                <a:lnTo>
                  <a:pt x="97370" y="88661"/>
                </a:lnTo>
                <a:lnTo>
                  <a:pt x="97656" y="92570"/>
                </a:lnTo>
                <a:lnTo>
                  <a:pt x="97846" y="96168"/>
                </a:lnTo>
                <a:lnTo>
                  <a:pt x="98057" y="102812"/>
                </a:lnTo>
                <a:lnTo>
                  <a:pt x="98216" y="119428"/>
                </a:lnTo>
                <a:lnTo>
                  <a:pt x="98225" y="133495"/>
                </a:lnTo>
                <a:lnTo>
                  <a:pt x="97233" y="136350"/>
                </a:lnTo>
                <a:lnTo>
                  <a:pt x="95580" y="139246"/>
                </a:lnTo>
                <a:lnTo>
                  <a:pt x="89665" y="147500"/>
                </a:lnTo>
                <a:lnTo>
                  <a:pt x="86814" y="150431"/>
                </a:lnTo>
                <a:lnTo>
                  <a:pt x="81641" y="155656"/>
                </a:lnTo>
                <a:lnTo>
                  <a:pt x="80933" y="159017"/>
                </a:lnTo>
                <a:lnTo>
                  <a:pt x="80367" y="16587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SMARTInkAnnotation34"/>
          <p:cNvSpPr/>
          <p:nvPr/>
        </p:nvSpPr>
        <p:spPr>
          <a:xfrm>
            <a:off x="4955976" y="3942127"/>
            <a:ext cx="508993" cy="370534"/>
          </a:xfrm>
          <a:custGeom>
            <a:avLst/>
            <a:gdLst/>
            <a:ahLst/>
            <a:cxnLst/>
            <a:rect l="0" t="0" r="0" b="0"/>
            <a:pathLst>
              <a:path w="508993" h="370534">
                <a:moveTo>
                  <a:pt x="0" y="317333"/>
                </a:moveTo>
                <a:lnTo>
                  <a:pt x="7689" y="317333"/>
                </a:lnTo>
                <a:lnTo>
                  <a:pt x="15814" y="310204"/>
                </a:lnTo>
                <a:lnTo>
                  <a:pt x="25080" y="302102"/>
                </a:lnTo>
                <a:lnTo>
                  <a:pt x="38960" y="294410"/>
                </a:lnTo>
                <a:lnTo>
                  <a:pt x="46420" y="292262"/>
                </a:lnTo>
                <a:lnTo>
                  <a:pt x="55688" y="286016"/>
                </a:lnTo>
                <a:lnTo>
                  <a:pt x="65430" y="277618"/>
                </a:lnTo>
                <a:lnTo>
                  <a:pt x="76493" y="267311"/>
                </a:lnTo>
                <a:lnTo>
                  <a:pt x="91765" y="252294"/>
                </a:lnTo>
                <a:lnTo>
                  <a:pt x="108856" y="235253"/>
                </a:lnTo>
                <a:lnTo>
                  <a:pt x="115519" y="225953"/>
                </a:lnTo>
                <a:lnTo>
                  <a:pt x="122779" y="215204"/>
                </a:lnTo>
                <a:lnTo>
                  <a:pt x="132620" y="203812"/>
                </a:lnTo>
                <a:lnTo>
                  <a:pt x="140963" y="194780"/>
                </a:lnTo>
                <a:lnTo>
                  <a:pt x="147979" y="186467"/>
                </a:lnTo>
                <a:lnTo>
                  <a:pt x="154404" y="176158"/>
                </a:lnTo>
                <a:lnTo>
                  <a:pt x="163213" y="164961"/>
                </a:lnTo>
                <a:lnTo>
                  <a:pt x="172750" y="154362"/>
                </a:lnTo>
                <a:lnTo>
                  <a:pt x="180296" y="146344"/>
                </a:lnTo>
                <a:lnTo>
                  <a:pt x="186957" y="136828"/>
                </a:lnTo>
                <a:lnTo>
                  <a:pt x="193225" y="126976"/>
                </a:lnTo>
                <a:lnTo>
                  <a:pt x="199318" y="119290"/>
                </a:lnTo>
                <a:lnTo>
                  <a:pt x="205332" y="109921"/>
                </a:lnTo>
                <a:lnTo>
                  <a:pt x="211314" y="100134"/>
                </a:lnTo>
                <a:lnTo>
                  <a:pt x="217279" y="92478"/>
                </a:lnTo>
                <a:lnTo>
                  <a:pt x="223238" y="83121"/>
                </a:lnTo>
                <a:lnTo>
                  <a:pt x="228201" y="73341"/>
                </a:lnTo>
                <a:lnTo>
                  <a:pt x="231987" y="62256"/>
                </a:lnTo>
                <a:lnTo>
                  <a:pt x="237960" y="52688"/>
                </a:lnTo>
                <a:lnTo>
                  <a:pt x="239705" y="46586"/>
                </a:lnTo>
                <a:lnTo>
                  <a:pt x="240826" y="35575"/>
                </a:lnTo>
                <a:lnTo>
                  <a:pt x="240979" y="33358"/>
                </a:lnTo>
                <a:lnTo>
                  <a:pt x="242012" y="32766"/>
                </a:lnTo>
                <a:lnTo>
                  <a:pt x="245806" y="32109"/>
                </a:lnTo>
                <a:lnTo>
                  <a:pt x="247214" y="30942"/>
                </a:lnTo>
                <a:lnTo>
                  <a:pt x="248154" y="29171"/>
                </a:lnTo>
                <a:lnTo>
                  <a:pt x="248779" y="26998"/>
                </a:lnTo>
                <a:lnTo>
                  <a:pt x="249196" y="26542"/>
                </a:lnTo>
                <a:lnTo>
                  <a:pt x="249475" y="27231"/>
                </a:lnTo>
                <a:lnTo>
                  <a:pt x="249922" y="30723"/>
                </a:lnTo>
                <a:lnTo>
                  <a:pt x="243873" y="38542"/>
                </a:lnTo>
                <a:lnTo>
                  <a:pt x="240930" y="46764"/>
                </a:lnTo>
                <a:lnTo>
                  <a:pt x="235207" y="55484"/>
                </a:lnTo>
                <a:lnTo>
                  <a:pt x="233521" y="61388"/>
                </a:lnTo>
                <a:lnTo>
                  <a:pt x="232572" y="70290"/>
                </a:lnTo>
                <a:lnTo>
                  <a:pt x="231446" y="73263"/>
                </a:lnTo>
                <a:lnTo>
                  <a:pt x="225122" y="83180"/>
                </a:lnTo>
                <a:lnTo>
                  <a:pt x="219778" y="92879"/>
                </a:lnTo>
                <a:lnTo>
                  <a:pt x="216741" y="101160"/>
                </a:lnTo>
                <a:lnTo>
                  <a:pt x="214399" y="109139"/>
                </a:lnTo>
                <a:lnTo>
                  <a:pt x="210052" y="119300"/>
                </a:lnTo>
                <a:lnTo>
                  <a:pt x="204812" y="127785"/>
                </a:lnTo>
                <a:lnTo>
                  <a:pt x="202026" y="131436"/>
                </a:lnTo>
                <a:lnTo>
                  <a:pt x="200168" y="135855"/>
                </a:lnTo>
                <a:lnTo>
                  <a:pt x="198104" y="146057"/>
                </a:lnTo>
                <a:lnTo>
                  <a:pt x="194541" y="157205"/>
                </a:lnTo>
                <a:lnTo>
                  <a:pt x="189650" y="168775"/>
                </a:lnTo>
                <a:lnTo>
                  <a:pt x="184169" y="180531"/>
                </a:lnTo>
                <a:lnTo>
                  <a:pt x="181072" y="189725"/>
                </a:lnTo>
                <a:lnTo>
                  <a:pt x="178703" y="198111"/>
                </a:lnTo>
                <a:lnTo>
                  <a:pt x="174343" y="208452"/>
                </a:lnTo>
                <a:lnTo>
                  <a:pt x="171743" y="219663"/>
                </a:lnTo>
                <a:lnTo>
                  <a:pt x="171050" y="225431"/>
                </a:lnTo>
                <a:lnTo>
                  <a:pt x="169596" y="231260"/>
                </a:lnTo>
                <a:lnTo>
                  <a:pt x="167634" y="237131"/>
                </a:lnTo>
                <a:lnTo>
                  <a:pt x="163801" y="247953"/>
                </a:lnTo>
                <a:lnTo>
                  <a:pt x="162098" y="256071"/>
                </a:lnTo>
                <a:lnTo>
                  <a:pt x="158694" y="265632"/>
                </a:lnTo>
                <a:lnTo>
                  <a:pt x="154867" y="275503"/>
                </a:lnTo>
                <a:lnTo>
                  <a:pt x="153166" y="283198"/>
                </a:lnTo>
                <a:lnTo>
                  <a:pt x="152410" y="292571"/>
                </a:lnTo>
                <a:lnTo>
                  <a:pt x="152074" y="302359"/>
                </a:lnTo>
                <a:lnTo>
                  <a:pt x="151884" y="313448"/>
                </a:lnTo>
                <a:lnTo>
                  <a:pt x="151816" y="329120"/>
                </a:lnTo>
                <a:lnTo>
                  <a:pt x="152804" y="332136"/>
                </a:lnTo>
                <a:lnTo>
                  <a:pt x="159494" y="342348"/>
                </a:lnTo>
                <a:lnTo>
                  <a:pt x="165107" y="348337"/>
                </a:lnTo>
                <a:lnTo>
                  <a:pt x="167619" y="349909"/>
                </a:lnTo>
                <a:lnTo>
                  <a:pt x="173054" y="351655"/>
                </a:lnTo>
                <a:lnTo>
                  <a:pt x="174901" y="353113"/>
                </a:lnTo>
                <a:lnTo>
                  <a:pt x="176132" y="355077"/>
                </a:lnTo>
                <a:lnTo>
                  <a:pt x="176952" y="357379"/>
                </a:lnTo>
                <a:lnTo>
                  <a:pt x="178492" y="358913"/>
                </a:lnTo>
                <a:lnTo>
                  <a:pt x="180510" y="359936"/>
                </a:lnTo>
                <a:lnTo>
                  <a:pt x="185399" y="361072"/>
                </a:lnTo>
                <a:lnTo>
                  <a:pt x="199542" y="361862"/>
                </a:lnTo>
                <a:lnTo>
                  <a:pt x="208392" y="361946"/>
                </a:lnTo>
                <a:lnTo>
                  <a:pt x="211358" y="360966"/>
                </a:lnTo>
                <a:lnTo>
                  <a:pt x="220272" y="355838"/>
                </a:lnTo>
                <a:lnTo>
                  <a:pt x="226222" y="354290"/>
                </a:lnTo>
                <a:lnTo>
                  <a:pt x="239890" y="353419"/>
                </a:lnTo>
                <a:lnTo>
                  <a:pt x="244263" y="352305"/>
                </a:lnTo>
                <a:lnTo>
                  <a:pt x="258409" y="346032"/>
                </a:lnTo>
                <a:lnTo>
                  <a:pt x="265661" y="343979"/>
                </a:lnTo>
                <a:lnTo>
                  <a:pt x="279908" y="337245"/>
                </a:lnTo>
                <a:lnTo>
                  <a:pt x="294114" y="326080"/>
                </a:lnTo>
                <a:lnTo>
                  <a:pt x="303442" y="317279"/>
                </a:lnTo>
                <a:lnTo>
                  <a:pt x="309488" y="310364"/>
                </a:lnTo>
                <a:lnTo>
                  <a:pt x="315482" y="300676"/>
                </a:lnTo>
                <a:lnTo>
                  <a:pt x="324100" y="292401"/>
                </a:lnTo>
                <a:lnTo>
                  <a:pt x="337462" y="282165"/>
                </a:lnTo>
                <a:lnTo>
                  <a:pt x="341061" y="279005"/>
                </a:lnTo>
                <a:lnTo>
                  <a:pt x="347705" y="270202"/>
                </a:lnTo>
                <a:lnTo>
                  <a:pt x="353965" y="259675"/>
                </a:lnTo>
                <a:lnTo>
                  <a:pt x="360055" y="248382"/>
                </a:lnTo>
                <a:lnTo>
                  <a:pt x="366068" y="239394"/>
                </a:lnTo>
                <a:lnTo>
                  <a:pt x="372049" y="231100"/>
                </a:lnTo>
                <a:lnTo>
                  <a:pt x="378014" y="220799"/>
                </a:lnTo>
                <a:lnTo>
                  <a:pt x="383972" y="209606"/>
                </a:lnTo>
                <a:lnTo>
                  <a:pt x="386950" y="203844"/>
                </a:lnTo>
                <a:lnTo>
                  <a:pt x="388936" y="198017"/>
                </a:lnTo>
                <a:lnTo>
                  <a:pt x="390259" y="192148"/>
                </a:lnTo>
                <a:lnTo>
                  <a:pt x="391141" y="186252"/>
                </a:lnTo>
                <a:lnTo>
                  <a:pt x="392722" y="180337"/>
                </a:lnTo>
                <a:lnTo>
                  <a:pt x="394767" y="174408"/>
                </a:lnTo>
                <a:lnTo>
                  <a:pt x="397124" y="168472"/>
                </a:lnTo>
                <a:lnTo>
                  <a:pt x="399687" y="162530"/>
                </a:lnTo>
                <a:lnTo>
                  <a:pt x="405180" y="150636"/>
                </a:lnTo>
                <a:lnTo>
                  <a:pt x="413851" y="132783"/>
                </a:lnTo>
                <a:lnTo>
                  <a:pt x="415799" y="126831"/>
                </a:lnTo>
                <a:lnTo>
                  <a:pt x="417098" y="120879"/>
                </a:lnTo>
                <a:lnTo>
                  <a:pt x="417964" y="114926"/>
                </a:lnTo>
                <a:lnTo>
                  <a:pt x="419533" y="108974"/>
                </a:lnTo>
                <a:lnTo>
                  <a:pt x="421572" y="103021"/>
                </a:lnTo>
                <a:lnTo>
                  <a:pt x="425490" y="92107"/>
                </a:lnTo>
                <a:lnTo>
                  <a:pt x="427232" y="83949"/>
                </a:lnTo>
                <a:lnTo>
                  <a:pt x="428006" y="74370"/>
                </a:lnTo>
                <a:lnTo>
                  <a:pt x="428212" y="69037"/>
                </a:lnTo>
                <a:lnTo>
                  <a:pt x="431087" y="57821"/>
                </a:lnTo>
                <a:lnTo>
                  <a:pt x="434681" y="47213"/>
                </a:lnTo>
                <a:lnTo>
                  <a:pt x="436703" y="35663"/>
                </a:lnTo>
                <a:lnTo>
                  <a:pt x="437302" y="25957"/>
                </a:lnTo>
                <a:lnTo>
                  <a:pt x="437480" y="16798"/>
                </a:lnTo>
                <a:lnTo>
                  <a:pt x="437552" y="0"/>
                </a:lnTo>
                <a:lnTo>
                  <a:pt x="437553" y="2003"/>
                </a:lnTo>
                <a:lnTo>
                  <a:pt x="436561" y="2933"/>
                </a:lnTo>
                <a:lnTo>
                  <a:pt x="434909" y="3553"/>
                </a:lnTo>
                <a:lnTo>
                  <a:pt x="432814" y="3967"/>
                </a:lnTo>
                <a:lnTo>
                  <a:pt x="431418" y="5235"/>
                </a:lnTo>
                <a:lnTo>
                  <a:pt x="430487" y="7073"/>
                </a:lnTo>
                <a:lnTo>
                  <a:pt x="429453" y="11760"/>
                </a:lnTo>
                <a:lnTo>
                  <a:pt x="428734" y="21023"/>
                </a:lnTo>
                <a:lnTo>
                  <a:pt x="421517" y="30453"/>
                </a:lnTo>
                <a:lnTo>
                  <a:pt x="416206" y="39680"/>
                </a:lnTo>
                <a:lnTo>
                  <a:pt x="413183" y="47750"/>
                </a:lnTo>
                <a:lnTo>
                  <a:pt x="410848" y="55635"/>
                </a:lnTo>
                <a:lnTo>
                  <a:pt x="406502" y="65755"/>
                </a:lnTo>
                <a:lnTo>
                  <a:pt x="403910" y="74222"/>
                </a:lnTo>
                <a:lnTo>
                  <a:pt x="401766" y="82283"/>
                </a:lnTo>
                <a:lnTo>
                  <a:pt x="397505" y="92481"/>
                </a:lnTo>
                <a:lnTo>
                  <a:pt x="394950" y="100983"/>
                </a:lnTo>
                <a:lnTo>
                  <a:pt x="392823" y="109060"/>
                </a:lnTo>
                <a:lnTo>
                  <a:pt x="388569" y="119265"/>
                </a:lnTo>
                <a:lnTo>
                  <a:pt x="386018" y="130415"/>
                </a:lnTo>
                <a:lnTo>
                  <a:pt x="384884" y="141985"/>
                </a:lnTo>
                <a:lnTo>
                  <a:pt x="384582" y="147848"/>
                </a:lnTo>
                <a:lnTo>
                  <a:pt x="384380" y="153742"/>
                </a:lnTo>
                <a:lnTo>
                  <a:pt x="383253" y="158663"/>
                </a:lnTo>
                <a:lnTo>
                  <a:pt x="379356" y="166777"/>
                </a:lnTo>
                <a:lnTo>
                  <a:pt x="376962" y="176337"/>
                </a:lnTo>
                <a:lnTo>
                  <a:pt x="375898" y="187199"/>
                </a:lnTo>
                <a:lnTo>
                  <a:pt x="375425" y="198641"/>
                </a:lnTo>
                <a:lnTo>
                  <a:pt x="374307" y="204471"/>
                </a:lnTo>
                <a:lnTo>
                  <a:pt x="372569" y="210342"/>
                </a:lnTo>
                <a:lnTo>
                  <a:pt x="370419" y="216240"/>
                </a:lnTo>
                <a:lnTo>
                  <a:pt x="368985" y="222156"/>
                </a:lnTo>
                <a:lnTo>
                  <a:pt x="368029" y="228085"/>
                </a:lnTo>
                <a:lnTo>
                  <a:pt x="367392" y="234022"/>
                </a:lnTo>
                <a:lnTo>
                  <a:pt x="366967" y="239964"/>
                </a:lnTo>
                <a:lnTo>
                  <a:pt x="366683" y="245910"/>
                </a:lnTo>
                <a:lnTo>
                  <a:pt x="366285" y="261114"/>
                </a:lnTo>
                <a:lnTo>
                  <a:pt x="366120" y="301163"/>
                </a:lnTo>
                <a:lnTo>
                  <a:pt x="366118" y="310999"/>
                </a:lnTo>
                <a:lnTo>
                  <a:pt x="368763" y="319809"/>
                </a:lnTo>
                <a:lnTo>
                  <a:pt x="372254" y="329348"/>
                </a:lnTo>
                <a:lnTo>
                  <a:pt x="374219" y="340296"/>
                </a:lnTo>
                <a:lnTo>
                  <a:pt x="374679" y="346722"/>
                </a:lnTo>
                <a:lnTo>
                  <a:pt x="375793" y="348832"/>
                </a:lnTo>
                <a:lnTo>
                  <a:pt x="377530" y="350238"/>
                </a:lnTo>
                <a:lnTo>
                  <a:pt x="379678" y="351176"/>
                </a:lnTo>
                <a:lnTo>
                  <a:pt x="381111" y="352794"/>
                </a:lnTo>
                <a:lnTo>
                  <a:pt x="382066" y="354864"/>
                </a:lnTo>
                <a:lnTo>
                  <a:pt x="382703" y="357236"/>
                </a:lnTo>
                <a:lnTo>
                  <a:pt x="384120" y="358819"/>
                </a:lnTo>
                <a:lnTo>
                  <a:pt x="386056" y="359873"/>
                </a:lnTo>
                <a:lnTo>
                  <a:pt x="390854" y="361045"/>
                </a:lnTo>
                <a:lnTo>
                  <a:pt x="396294" y="361565"/>
                </a:lnTo>
                <a:lnTo>
                  <a:pt x="398141" y="362696"/>
                </a:lnTo>
                <a:lnTo>
                  <a:pt x="399373" y="364443"/>
                </a:lnTo>
                <a:lnTo>
                  <a:pt x="400194" y="366599"/>
                </a:lnTo>
                <a:lnTo>
                  <a:pt x="401734" y="368037"/>
                </a:lnTo>
                <a:lnTo>
                  <a:pt x="403752" y="368995"/>
                </a:lnTo>
                <a:lnTo>
                  <a:pt x="408641" y="370060"/>
                </a:lnTo>
                <a:lnTo>
                  <a:pt x="414121" y="370533"/>
                </a:lnTo>
                <a:lnTo>
                  <a:pt x="416971" y="369667"/>
                </a:lnTo>
                <a:lnTo>
                  <a:pt x="425723" y="364700"/>
                </a:lnTo>
                <a:lnTo>
                  <a:pt x="431635" y="363190"/>
                </a:lnTo>
                <a:lnTo>
                  <a:pt x="440541" y="362340"/>
                </a:lnTo>
                <a:lnTo>
                  <a:pt x="443514" y="361228"/>
                </a:lnTo>
                <a:lnTo>
                  <a:pt x="452439" y="355916"/>
                </a:lnTo>
                <a:lnTo>
                  <a:pt x="466990" y="350972"/>
                </a:lnTo>
                <a:lnTo>
                  <a:pt x="476434" y="347167"/>
                </a:lnTo>
                <a:lnTo>
                  <a:pt x="483938" y="345476"/>
                </a:lnTo>
                <a:lnTo>
                  <a:pt x="490581" y="342078"/>
                </a:lnTo>
                <a:lnTo>
                  <a:pt x="502930" y="331812"/>
                </a:lnTo>
                <a:lnTo>
                  <a:pt x="508992" y="32626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SMARTInkAnnotation35"/>
          <p:cNvSpPr/>
          <p:nvPr/>
        </p:nvSpPr>
        <p:spPr>
          <a:xfrm>
            <a:off x="6875859" y="1419820"/>
            <a:ext cx="2000251" cy="2276959"/>
          </a:xfrm>
          <a:custGeom>
            <a:avLst/>
            <a:gdLst/>
            <a:ahLst/>
            <a:cxnLst/>
            <a:rect l="0" t="0" r="0" b="0"/>
            <a:pathLst>
              <a:path w="2000251" h="2276959">
                <a:moveTo>
                  <a:pt x="0" y="0"/>
                </a:moveTo>
                <a:lnTo>
                  <a:pt x="34551" y="0"/>
                </a:lnTo>
                <a:lnTo>
                  <a:pt x="38909" y="992"/>
                </a:lnTo>
                <a:lnTo>
                  <a:pt x="50774" y="6137"/>
                </a:lnTo>
                <a:lnTo>
                  <a:pt x="72059" y="11024"/>
                </a:lnTo>
                <a:lnTo>
                  <a:pt x="83620" y="14821"/>
                </a:lnTo>
                <a:lnTo>
                  <a:pt x="112950" y="18585"/>
                </a:lnTo>
                <a:lnTo>
                  <a:pt x="129818" y="23917"/>
                </a:lnTo>
                <a:lnTo>
                  <a:pt x="152236" y="26930"/>
                </a:lnTo>
                <a:lnTo>
                  <a:pt x="178091" y="33688"/>
                </a:lnTo>
                <a:lnTo>
                  <a:pt x="190277" y="35808"/>
                </a:lnTo>
                <a:lnTo>
                  <a:pt x="214268" y="42608"/>
                </a:lnTo>
                <a:lnTo>
                  <a:pt x="226199" y="44734"/>
                </a:lnTo>
                <a:lnTo>
                  <a:pt x="244072" y="50516"/>
                </a:lnTo>
                <a:lnTo>
                  <a:pt x="285749" y="56045"/>
                </a:lnTo>
                <a:lnTo>
                  <a:pt x="297656" y="59635"/>
                </a:lnTo>
                <a:lnTo>
                  <a:pt x="315516" y="62649"/>
                </a:lnTo>
                <a:lnTo>
                  <a:pt x="334366" y="68392"/>
                </a:lnTo>
                <a:lnTo>
                  <a:pt x="364255" y="73482"/>
                </a:lnTo>
                <a:lnTo>
                  <a:pt x="377195" y="77307"/>
                </a:lnTo>
                <a:lnTo>
                  <a:pt x="395637" y="80452"/>
                </a:lnTo>
                <a:lnTo>
                  <a:pt x="437540" y="95760"/>
                </a:lnTo>
                <a:lnTo>
                  <a:pt x="443498" y="96582"/>
                </a:lnTo>
                <a:lnTo>
                  <a:pt x="452764" y="100141"/>
                </a:lnTo>
                <a:lnTo>
                  <a:pt x="456624" y="102480"/>
                </a:lnTo>
                <a:lnTo>
                  <a:pt x="466204" y="105078"/>
                </a:lnTo>
                <a:lnTo>
                  <a:pt x="488217" y="107875"/>
                </a:lnTo>
                <a:lnTo>
                  <a:pt x="548538" y="130832"/>
                </a:lnTo>
                <a:lnTo>
                  <a:pt x="571667" y="135976"/>
                </a:lnTo>
                <a:lnTo>
                  <a:pt x="601287" y="148103"/>
                </a:lnTo>
                <a:lnTo>
                  <a:pt x="625082" y="151073"/>
                </a:lnTo>
                <a:lnTo>
                  <a:pt x="631033" y="151317"/>
                </a:lnTo>
                <a:lnTo>
                  <a:pt x="635994" y="152472"/>
                </a:lnTo>
                <a:lnTo>
                  <a:pt x="664601" y="166015"/>
                </a:lnTo>
                <a:lnTo>
                  <a:pt x="687749" y="171589"/>
                </a:lnTo>
                <a:lnTo>
                  <a:pt x="702848" y="176518"/>
                </a:lnTo>
                <a:lnTo>
                  <a:pt x="711236" y="178663"/>
                </a:lnTo>
                <a:lnTo>
                  <a:pt x="727114" y="184457"/>
                </a:lnTo>
                <a:lnTo>
                  <a:pt x="768002" y="189990"/>
                </a:lnTo>
                <a:lnTo>
                  <a:pt x="783181" y="194538"/>
                </a:lnTo>
                <a:lnTo>
                  <a:pt x="791589" y="196594"/>
                </a:lnTo>
                <a:lnTo>
                  <a:pt x="807478" y="202338"/>
                </a:lnTo>
                <a:lnTo>
                  <a:pt x="830624" y="207427"/>
                </a:lnTo>
                <a:lnTo>
                  <a:pt x="845723" y="212272"/>
                </a:lnTo>
                <a:lnTo>
                  <a:pt x="854111" y="214398"/>
                </a:lnTo>
                <a:lnTo>
                  <a:pt x="869989" y="220181"/>
                </a:lnTo>
                <a:lnTo>
                  <a:pt x="893134" y="225283"/>
                </a:lnTo>
                <a:lnTo>
                  <a:pt x="908231" y="230131"/>
                </a:lnTo>
                <a:lnTo>
                  <a:pt x="916618" y="232257"/>
                </a:lnTo>
                <a:lnTo>
                  <a:pt x="949770" y="246331"/>
                </a:lnTo>
                <a:lnTo>
                  <a:pt x="973385" y="251946"/>
                </a:lnTo>
                <a:lnTo>
                  <a:pt x="1006414" y="265413"/>
                </a:lnTo>
                <a:lnTo>
                  <a:pt x="1014826" y="267781"/>
                </a:lnTo>
                <a:lnTo>
                  <a:pt x="1047995" y="282033"/>
                </a:lnTo>
                <a:lnTo>
                  <a:pt x="1064689" y="285641"/>
                </a:lnTo>
                <a:lnTo>
                  <a:pt x="1077353" y="291560"/>
                </a:lnTo>
                <a:lnTo>
                  <a:pt x="1098907" y="296709"/>
                </a:lnTo>
                <a:lnTo>
                  <a:pt x="1109513" y="301535"/>
                </a:lnTo>
                <a:lnTo>
                  <a:pt x="1132367" y="315634"/>
                </a:lnTo>
                <a:lnTo>
                  <a:pt x="1143567" y="318876"/>
                </a:lnTo>
                <a:lnTo>
                  <a:pt x="1149330" y="319740"/>
                </a:lnTo>
                <a:lnTo>
                  <a:pt x="1158380" y="323346"/>
                </a:lnTo>
                <a:lnTo>
                  <a:pt x="1193978" y="342414"/>
                </a:lnTo>
                <a:lnTo>
                  <a:pt x="1203029" y="345660"/>
                </a:lnTo>
                <a:lnTo>
                  <a:pt x="1211352" y="348096"/>
                </a:lnTo>
                <a:lnTo>
                  <a:pt x="1226202" y="355045"/>
                </a:lnTo>
                <a:lnTo>
                  <a:pt x="1233887" y="360534"/>
                </a:lnTo>
                <a:lnTo>
                  <a:pt x="1238318" y="362395"/>
                </a:lnTo>
                <a:lnTo>
                  <a:pt x="1265440" y="370367"/>
                </a:lnTo>
                <a:lnTo>
                  <a:pt x="1292212" y="381498"/>
                </a:lnTo>
                <a:lnTo>
                  <a:pt x="1300598" y="383867"/>
                </a:lnTo>
                <a:lnTo>
                  <a:pt x="1315483" y="390779"/>
                </a:lnTo>
                <a:lnTo>
                  <a:pt x="1323177" y="396260"/>
                </a:lnTo>
                <a:lnTo>
                  <a:pt x="1327611" y="398119"/>
                </a:lnTo>
                <a:lnTo>
                  <a:pt x="1342338" y="401727"/>
                </a:lnTo>
                <a:lnTo>
                  <a:pt x="1349995" y="406087"/>
                </a:lnTo>
                <a:lnTo>
                  <a:pt x="1359885" y="414119"/>
                </a:lnTo>
                <a:lnTo>
                  <a:pt x="1363988" y="415978"/>
                </a:lnTo>
                <a:lnTo>
                  <a:pt x="1378252" y="419586"/>
                </a:lnTo>
                <a:lnTo>
                  <a:pt x="1390195" y="425505"/>
                </a:lnTo>
                <a:lnTo>
                  <a:pt x="1404868" y="428693"/>
                </a:lnTo>
                <a:lnTo>
                  <a:pt x="1431643" y="443775"/>
                </a:lnTo>
                <a:lnTo>
                  <a:pt x="1439297" y="449580"/>
                </a:lnTo>
                <a:lnTo>
                  <a:pt x="1443718" y="451524"/>
                </a:lnTo>
                <a:lnTo>
                  <a:pt x="1458431" y="455254"/>
                </a:lnTo>
                <a:lnTo>
                  <a:pt x="1466084" y="459642"/>
                </a:lnTo>
                <a:lnTo>
                  <a:pt x="1475972" y="467691"/>
                </a:lnTo>
                <a:lnTo>
                  <a:pt x="1480075" y="469552"/>
                </a:lnTo>
                <a:lnTo>
                  <a:pt x="1494339" y="473163"/>
                </a:lnTo>
                <a:lnTo>
                  <a:pt x="1501886" y="477524"/>
                </a:lnTo>
                <a:lnTo>
                  <a:pt x="1511715" y="485557"/>
                </a:lnTo>
                <a:lnTo>
                  <a:pt x="1515810" y="487415"/>
                </a:lnTo>
                <a:lnTo>
                  <a:pt x="1530062" y="491024"/>
                </a:lnTo>
                <a:lnTo>
                  <a:pt x="1556673" y="506267"/>
                </a:lnTo>
                <a:lnTo>
                  <a:pt x="1564318" y="512080"/>
                </a:lnTo>
                <a:lnTo>
                  <a:pt x="1568737" y="514027"/>
                </a:lnTo>
                <a:lnTo>
                  <a:pt x="1583447" y="517760"/>
                </a:lnTo>
                <a:lnTo>
                  <a:pt x="1591101" y="522149"/>
                </a:lnTo>
                <a:lnTo>
                  <a:pt x="1604098" y="532059"/>
                </a:lnTo>
                <a:lnTo>
                  <a:pt x="1613217" y="535670"/>
                </a:lnTo>
                <a:lnTo>
                  <a:pt x="1651439" y="562620"/>
                </a:lnTo>
                <a:lnTo>
                  <a:pt x="1654600" y="565580"/>
                </a:lnTo>
                <a:lnTo>
                  <a:pt x="1658692" y="567553"/>
                </a:lnTo>
                <a:lnTo>
                  <a:pt x="1672939" y="571322"/>
                </a:lnTo>
                <a:lnTo>
                  <a:pt x="1699548" y="586629"/>
                </a:lnTo>
                <a:lnTo>
                  <a:pt x="1761626" y="634008"/>
                </a:lnTo>
                <a:lnTo>
                  <a:pt x="1766752" y="636984"/>
                </a:lnTo>
                <a:lnTo>
                  <a:pt x="1775095" y="645583"/>
                </a:lnTo>
                <a:lnTo>
                  <a:pt x="1788536" y="662532"/>
                </a:lnTo>
                <a:lnTo>
                  <a:pt x="1792631" y="664930"/>
                </a:lnTo>
                <a:lnTo>
                  <a:pt x="1802471" y="667595"/>
                </a:lnTo>
                <a:lnTo>
                  <a:pt x="1806882" y="670290"/>
                </a:lnTo>
                <a:lnTo>
                  <a:pt x="1828350" y="692935"/>
                </a:lnTo>
                <a:lnTo>
                  <a:pt x="1853549" y="711345"/>
                </a:lnTo>
                <a:lnTo>
                  <a:pt x="1869170" y="726274"/>
                </a:lnTo>
                <a:lnTo>
                  <a:pt x="1889118" y="755219"/>
                </a:lnTo>
                <a:lnTo>
                  <a:pt x="1892908" y="764731"/>
                </a:lnTo>
                <a:lnTo>
                  <a:pt x="1934772" y="834295"/>
                </a:lnTo>
                <a:lnTo>
                  <a:pt x="1942704" y="850558"/>
                </a:lnTo>
                <a:lnTo>
                  <a:pt x="1955663" y="889068"/>
                </a:lnTo>
                <a:lnTo>
                  <a:pt x="1959928" y="895534"/>
                </a:lnTo>
                <a:lnTo>
                  <a:pt x="1962486" y="904361"/>
                </a:lnTo>
                <a:lnTo>
                  <a:pt x="1963168" y="909493"/>
                </a:lnTo>
                <a:lnTo>
                  <a:pt x="1966571" y="917841"/>
                </a:lnTo>
                <a:lnTo>
                  <a:pt x="1968867" y="921457"/>
                </a:lnTo>
                <a:lnTo>
                  <a:pt x="1971419" y="930765"/>
                </a:lnTo>
                <a:lnTo>
                  <a:pt x="1973545" y="941517"/>
                </a:lnTo>
                <a:lnTo>
                  <a:pt x="1980349" y="961943"/>
                </a:lnTo>
                <a:lnTo>
                  <a:pt x="1984857" y="991763"/>
                </a:lnTo>
                <a:lnTo>
                  <a:pt x="1988447" y="1003354"/>
                </a:lnTo>
                <a:lnTo>
                  <a:pt x="1990043" y="1015120"/>
                </a:lnTo>
                <a:lnTo>
                  <a:pt x="1988106" y="1026964"/>
                </a:lnTo>
                <a:lnTo>
                  <a:pt x="1986201" y="1032900"/>
                </a:lnTo>
                <a:lnTo>
                  <a:pt x="1985924" y="1037850"/>
                </a:lnTo>
                <a:lnTo>
                  <a:pt x="1986730" y="1042142"/>
                </a:lnTo>
                <a:lnTo>
                  <a:pt x="1988261" y="1045995"/>
                </a:lnTo>
                <a:lnTo>
                  <a:pt x="1990413" y="1060900"/>
                </a:lnTo>
                <a:lnTo>
                  <a:pt x="1992308" y="1128369"/>
                </a:lnTo>
                <a:lnTo>
                  <a:pt x="1998386" y="1151979"/>
                </a:lnTo>
                <a:lnTo>
                  <a:pt x="2000141" y="1193604"/>
                </a:lnTo>
                <a:lnTo>
                  <a:pt x="1999184" y="1198564"/>
                </a:lnTo>
                <a:lnTo>
                  <a:pt x="1995477" y="1206721"/>
                </a:lnTo>
                <a:lnTo>
                  <a:pt x="1995083" y="1211277"/>
                </a:lnTo>
                <a:lnTo>
                  <a:pt x="2000199" y="1279943"/>
                </a:lnTo>
                <a:lnTo>
                  <a:pt x="2000250" y="1425774"/>
                </a:lnTo>
                <a:lnTo>
                  <a:pt x="1997604" y="1437680"/>
                </a:lnTo>
                <a:lnTo>
                  <a:pt x="1994112" y="1449586"/>
                </a:lnTo>
                <a:lnTo>
                  <a:pt x="1991429" y="1497211"/>
                </a:lnTo>
                <a:lnTo>
                  <a:pt x="1991352" y="1515070"/>
                </a:lnTo>
                <a:lnTo>
                  <a:pt x="1990349" y="1520031"/>
                </a:lnTo>
                <a:lnTo>
                  <a:pt x="1985190" y="1532746"/>
                </a:lnTo>
                <a:lnTo>
                  <a:pt x="1980298" y="1554317"/>
                </a:lnTo>
                <a:lnTo>
                  <a:pt x="1975487" y="1569142"/>
                </a:lnTo>
                <a:lnTo>
                  <a:pt x="1973369" y="1577467"/>
                </a:lnTo>
                <a:lnTo>
                  <a:pt x="1966571" y="1596334"/>
                </a:lnTo>
                <a:lnTo>
                  <a:pt x="1964446" y="1604435"/>
                </a:lnTo>
                <a:lnTo>
                  <a:pt x="1958662" y="1620152"/>
                </a:lnTo>
                <a:lnTo>
                  <a:pt x="1955517" y="1636384"/>
                </a:lnTo>
                <a:lnTo>
                  <a:pt x="1940209" y="1667772"/>
                </a:lnTo>
                <a:lnTo>
                  <a:pt x="1937846" y="1675873"/>
                </a:lnTo>
                <a:lnTo>
                  <a:pt x="1930891" y="1694596"/>
                </a:lnTo>
                <a:lnTo>
                  <a:pt x="1930198" y="1698254"/>
                </a:lnTo>
                <a:lnTo>
                  <a:pt x="1926783" y="1704964"/>
                </a:lnTo>
                <a:lnTo>
                  <a:pt x="1899011" y="1748627"/>
                </a:lnTo>
                <a:lnTo>
                  <a:pt x="1895723" y="1757118"/>
                </a:lnTo>
                <a:lnTo>
                  <a:pt x="1893270" y="1765191"/>
                </a:lnTo>
                <a:lnTo>
                  <a:pt x="1886311" y="1779900"/>
                </a:lnTo>
                <a:lnTo>
                  <a:pt x="1875071" y="1794262"/>
                </a:lnTo>
                <a:lnTo>
                  <a:pt x="1869208" y="1801544"/>
                </a:lnTo>
                <a:lnTo>
                  <a:pt x="1854388" y="1823356"/>
                </a:lnTo>
                <a:lnTo>
                  <a:pt x="1791999" y="1887030"/>
                </a:lnTo>
                <a:lnTo>
                  <a:pt x="1770069" y="1907969"/>
                </a:lnTo>
                <a:lnTo>
                  <a:pt x="1748484" y="1922858"/>
                </a:lnTo>
                <a:lnTo>
                  <a:pt x="1734589" y="1934765"/>
                </a:lnTo>
                <a:lnTo>
                  <a:pt x="1708403" y="1951632"/>
                </a:lnTo>
                <a:lnTo>
                  <a:pt x="1693732" y="1955417"/>
                </a:lnTo>
                <a:lnTo>
                  <a:pt x="1666959" y="1969737"/>
                </a:lnTo>
                <a:lnTo>
                  <a:pt x="1644677" y="1977711"/>
                </a:lnTo>
                <a:lnTo>
                  <a:pt x="1613381" y="1996356"/>
                </a:lnTo>
                <a:lnTo>
                  <a:pt x="1550709" y="2023143"/>
                </a:lnTo>
                <a:lnTo>
                  <a:pt x="1533898" y="2026876"/>
                </a:lnTo>
                <a:lnTo>
                  <a:pt x="1521200" y="2032834"/>
                </a:lnTo>
                <a:lnTo>
                  <a:pt x="1468384" y="2044981"/>
                </a:lnTo>
                <a:lnTo>
                  <a:pt x="1451959" y="2050765"/>
                </a:lnTo>
                <a:lnTo>
                  <a:pt x="1428631" y="2055869"/>
                </a:lnTo>
                <a:lnTo>
                  <a:pt x="1416790" y="2059695"/>
                </a:lnTo>
                <a:lnTo>
                  <a:pt x="1398969" y="2062842"/>
                </a:lnTo>
                <a:lnTo>
                  <a:pt x="1381119" y="2068625"/>
                </a:lnTo>
                <a:lnTo>
                  <a:pt x="1363264" y="2071772"/>
                </a:lnTo>
                <a:lnTo>
                  <a:pt x="1321594" y="2087080"/>
                </a:lnTo>
                <a:lnTo>
                  <a:pt x="1309687" y="2089442"/>
                </a:lnTo>
                <a:lnTo>
                  <a:pt x="1268016" y="2104928"/>
                </a:lnTo>
                <a:lnTo>
                  <a:pt x="1256109" y="2107297"/>
                </a:lnTo>
                <a:lnTo>
                  <a:pt x="1238250" y="2113216"/>
                </a:lnTo>
                <a:lnTo>
                  <a:pt x="1214437" y="2118365"/>
                </a:lnTo>
                <a:lnTo>
                  <a:pt x="1184672" y="2130493"/>
                </a:lnTo>
                <a:lnTo>
                  <a:pt x="1167804" y="2134090"/>
                </a:lnTo>
                <a:lnTo>
                  <a:pt x="1155090" y="2140007"/>
                </a:lnTo>
                <a:lnTo>
                  <a:pt x="1133519" y="2145154"/>
                </a:lnTo>
                <a:lnTo>
                  <a:pt x="1121918" y="2148987"/>
                </a:lnTo>
                <a:lnTo>
                  <a:pt x="1098303" y="2154094"/>
                </a:lnTo>
                <a:lnTo>
                  <a:pt x="1086423" y="2157922"/>
                </a:lnTo>
                <a:lnTo>
                  <a:pt x="1068579" y="2161069"/>
                </a:lnTo>
                <a:lnTo>
                  <a:pt x="1050725" y="2166852"/>
                </a:lnTo>
                <a:lnTo>
                  <a:pt x="1033858" y="2169998"/>
                </a:lnTo>
                <a:lnTo>
                  <a:pt x="1021145" y="2175781"/>
                </a:lnTo>
                <a:lnTo>
                  <a:pt x="999574" y="2180885"/>
                </a:lnTo>
                <a:lnTo>
                  <a:pt x="958420" y="2199798"/>
                </a:lnTo>
                <a:lnTo>
                  <a:pt x="903525" y="2235399"/>
                </a:lnTo>
                <a:lnTo>
                  <a:pt x="892368" y="2238705"/>
                </a:lnTo>
                <a:lnTo>
                  <a:pt x="886616" y="2239588"/>
                </a:lnTo>
                <a:lnTo>
                  <a:pt x="877577" y="2243213"/>
                </a:lnTo>
                <a:lnTo>
                  <a:pt x="866910" y="2250832"/>
                </a:lnTo>
                <a:lnTo>
                  <a:pt x="863690" y="2253625"/>
                </a:lnTo>
                <a:lnTo>
                  <a:pt x="859559" y="2255487"/>
                </a:lnTo>
                <a:lnTo>
                  <a:pt x="845255" y="2259099"/>
                </a:lnTo>
                <a:lnTo>
                  <a:pt x="834293" y="2265020"/>
                </a:lnTo>
                <a:lnTo>
                  <a:pt x="827865" y="2266754"/>
                </a:lnTo>
                <a:lnTo>
                  <a:pt x="818667" y="2267729"/>
                </a:lnTo>
                <a:lnTo>
                  <a:pt x="816645" y="2268858"/>
                </a:lnTo>
                <a:lnTo>
                  <a:pt x="815297" y="2270603"/>
                </a:lnTo>
                <a:lnTo>
                  <a:pt x="814399" y="2272759"/>
                </a:lnTo>
                <a:lnTo>
                  <a:pt x="812808" y="2274196"/>
                </a:lnTo>
                <a:lnTo>
                  <a:pt x="810754" y="2275154"/>
                </a:lnTo>
                <a:lnTo>
                  <a:pt x="805827" y="2276219"/>
                </a:lnTo>
                <a:lnTo>
                  <a:pt x="796398" y="2276958"/>
                </a:lnTo>
                <a:lnTo>
                  <a:pt x="795845" y="2276003"/>
                </a:lnTo>
                <a:lnTo>
                  <a:pt x="795233" y="2272296"/>
                </a:lnTo>
                <a:lnTo>
                  <a:pt x="794077" y="2269919"/>
                </a:lnTo>
                <a:lnTo>
                  <a:pt x="787097" y="2260816"/>
                </a:lnTo>
                <a:lnTo>
                  <a:pt x="786383" y="2257278"/>
                </a:lnTo>
                <a:lnTo>
                  <a:pt x="785815" y="2212817"/>
                </a:lnTo>
                <a:lnTo>
                  <a:pt x="788459" y="2203534"/>
                </a:lnTo>
                <a:lnTo>
                  <a:pt x="791950" y="2192793"/>
                </a:lnTo>
                <a:lnTo>
                  <a:pt x="795489" y="2165054"/>
                </a:lnTo>
                <a:lnTo>
                  <a:pt x="800807" y="2154363"/>
                </a:lnTo>
                <a:lnTo>
                  <a:pt x="806150" y="2123190"/>
                </a:lnTo>
                <a:lnTo>
                  <a:pt x="810726" y="2113429"/>
                </a:lnTo>
                <a:lnTo>
                  <a:pt x="817889" y="2102355"/>
                </a:lnTo>
                <a:lnTo>
                  <a:pt x="821444" y="2092790"/>
                </a:lnTo>
                <a:lnTo>
                  <a:pt x="827348" y="2083672"/>
                </a:lnTo>
                <a:lnTo>
                  <a:pt x="829077" y="2077675"/>
                </a:lnTo>
                <a:lnTo>
                  <a:pt x="830051" y="2068721"/>
                </a:lnTo>
                <a:lnTo>
                  <a:pt x="831179" y="2066733"/>
                </a:lnTo>
                <a:lnTo>
                  <a:pt x="832924" y="2065408"/>
                </a:lnTo>
                <a:lnTo>
                  <a:pt x="835079" y="2064524"/>
                </a:lnTo>
                <a:lnTo>
                  <a:pt x="836516" y="2062943"/>
                </a:lnTo>
                <a:lnTo>
                  <a:pt x="837474" y="2060896"/>
                </a:lnTo>
                <a:lnTo>
                  <a:pt x="839278" y="2054241"/>
                </a:lnTo>
                <a:lnTo>
                  <a:pt x="839391" y="206275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SMARTInkAnnotation36"/>
          <p:cNvSpPr/>
          <p:nvPr/>
        </p:nvSpPr>
        <p:spPr>
          <a:xfrm>
            <a:off x="7670612" y="3509367"/>
            <a:ext cx="223232" cy="241102"/>
          </a:xfrm>
          <a:custGeom>
            <a:avLst/>
            <a:gdLst/>
            <a:ahLst/>
            <a:cxnLst/>
            <a:rect l="0" t="0" r="0" b="0"/>
            <a:pathLst>
              <a:path w="223232" h="241102">
                <a:moveTo>
                  <a:pt x="44638" y="0"/>
                </a:moveTo>
                <a:lnTo>
                  <a:pt x="44638" y="4740"/>
                </a:lnTo>
                <a:lnTo>
                  <a:pt x="43645" y="7129"/>
                </a:lnTo>
                <a:lnTo>
                  <a:pt x="39897" y="12428"/>
                </a:lnTo>
                <a:lnTo>
                  <a:pt x="38501" y="15231"/>
                </a:lnTo>
                <a:lnTo>
                  <a:pt x="36949" y="20990"/>
                </a:lnTo>
                <a:lnTo>
                  <a:pt x="36259" y="26857"/>
                </a:lnTo>
                <a:lnTo>
                  <a:pt x="35953" y="33765"/>
                </a:lnTo>
                <a:lnTo>
                  <a:pt x="35817" y="43449"/>
                </a:lnTo>
                <a:lnTo>
                  <a:pt x="34788" y="47817"/>
                </a:lnTo>
                <a:lnTo>
                  <a:pt x="31000" y="55317"/>
                </a:lnTo>
                <a:lnTo>
                  <a:pt x="29592" y="59698"/>
                </a:lnTo>
                <a:lnTo>
                  <a:pt x="28655" y="64604"/>
                </a:lnTo>
                <a:lnTo>
                  <a:pt x="28028" y="69858"/>
                </a:lnTo>
                <a:lnTo>
                  <a:pt x="26620" y="74353"/>
                </a:lnTo>
                <a:lnTo>
                  <a:pt x="24688" y="78342"/>
                </a:lnTo>
                <a:lnTo>
                  <a:pt x="20889" y="85420"/>
                </a:lnTo>
                <a:lnTo>
                  <a:pt x="19200" y="91873"/>
                </a:lnTo>
                <a:lnTo>
                  <a:pt x="17757" y="95975"/>
                </a:lnTo>
                <a:lnTo>
                  <a:pt x="15803" y="100695"/>
                </a:lnTo>
                <a:lnTo>
                  <a:pt x="13508" y="105825"/>
                </a:lnTo>
                <a:lnTo>
                  <a:pt x="11979" y="110237"/>
                </a:lnTo>
                <a:lnTo>
                  <a:pt x="10958" y="114171"/>
                </a:lnTo>
                <a:lnTo>
                  <a:pt x="10278" y="117786"/>
                </a:lnTo>
                <a:lnTo>
                  <a:pt x="6877" y="124448"/>
                </a:lnTo>
                <a:lnTo>
                  <a:pt x="4580" y="127614"/>
                </a:lnTo>
                <a:lnTo>
                  <a:pt x="2030" y="133777"/>
                </a:lnTo>
                <a:lnTo>
                  <a:pt x="392" y="141078"/>
                </a:lnTo>
                <a:lnTo>
                  <a:pt x="108" y="147083"/>
                </a:lnTo>
                <a:lnTo>
                  <a:pt x="0" y="163818"/>
                </a:lnTo>
                <a:lnTo>
                  <a:pt x="988" y="166759"/>
                </a:lnTo>
                <a:lnTo>
                  <a:pt x="4732" y="172672"/>
                </a:lnTo>
                <a:lnTo>
                  <a:pt x="7058" y="178608"/>
                </a:lnTo>
                <a:lnTo>
                  <a:pt x="7678" y="181580"/>
                </a:lnTo>
                <a:lnTo>
                  <a:pt x="9084" y="183561"/>
                </a:lnTo>
                <a:lnTo>
                  <a:pt x="11014" y="184882"/>
                </a:lnTo>
                <a:lnTo>
                  <a:pt x="13292" y="185762"/>
                </a:lnTo>
                <a:lnTo>
                  <a:pt x="18469" y="189386"/>
                </a:lnTo>
                <a:lnTo>
                  <a:pt x="24077" y="194304"/>
                </a:lnTo>
                <a:lnTo>
                  <a:pt x="29878" y="199797"/>
                </a:lnTo>
                <a:lnTo>
                  <a:pt x="32813" y="201659"/>
                </a:lnTo>
                <a:lnTo>
                  <a:pt x="38721" y="203728"/>
                </a:lnTo>
                <a:lnTo>
                  <a:pt x="44654" y="207293"/>
                </a:lnTo>
                <a:lnTo>
                  <a:pt x="51590" y="212184"/>
                </a:lnTo>
                <a:lnTo>
                  <a:pt x="56217" y="214878"/>
                </a:lnTo>
                <a:lnTo>
                  <a:pt x="61288" y="217666"/>
                </a:lnTo>
                <a:lnTo>
                  <a:pt x="65659" y="219525"/>
                </a:lnTo>
                <a:lnTo>
                  <a:pt x="69566" y="220764"/>
                </a:lnTo>
                <a:lnTo>
                  <a:pt x="73164" y="221590"/>
                </a:lnTo>
                <a:lnTo>
                  <a:pt x="77546" y="223133"/>
                </a:lnTo>
                <a:lnTo>
                  <a:pt x="82451" y="225153"/>
                </a:lnTo>
                <a:lnTo>
                  <a:pt x="87706" y="227493"/>
                </a:lnTo>
                <a:lnTo>
                  <a:pt x="93193" y="229052"/>
                </a:lnTo>
                <a:lnTo>
                  <a:pt x="98837" y="230092"/>
                </a:lnTo>
                <a:lnTo>
                  <a:pt x="104582" y="230785"/>
                </a:lnTo>
                <a:lnTo>
                  <a:pt x="110397" y="232239"/>
                </a:lnTo>
                <a:lnTo>
                  <a:pt x="116259" y="234201"/>
                </a:lnTo>
                <a:lnTo>
                  <a:pt x="122151" y="236501"/>
                </a:lnTo>
                <a:lnTo>
                  <a:pt x="128063" y="238034"/>
                </a:lnTo>
                <a:lnTo>
                  <a:pt x="133989" y="239057"/>
                </a:lnTo>
                <a:lnTo>
                  <a:pt x="139924" y="239739"/>
                </a:lnTo>
                <a:lnTo>
                  <a:pt x="145865" y="240192"/>
                </a:lnTo>
                <a:lnTo>
                  <a:pt x="151810" y="240495"/>
                </a:lnTo>
                <a:lnTo>
                  <a:pt x="163707" y="240832"/>
                </a:lnTo>
                <a:lnTo>
                  <a:pt x="210149" y="241094"/>
                </a:lnTo>
                <a:lnTo>
                  <a:pt x="223231" y="24110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SMARTInkAnnotation37"/>
          <p:cNvSpPr/>
          <p:nvPr/>
        </p:nvSpPr>
        <p:spPr>
          <a:xfrm>
            <a:off x="6259710" y="3839765"/>
            <a:ext cx="303611" cy="446439"/>
          </a:xfrm>
          <a:custGeom>
            <a:avLst/>
            <a:gdLst/>
            <a:ahLst/>
            <a:cxnLst/>
            <a:rect l="0" t="0" r="0" b="0"/>
            <a:pathLst>
              <a:path w="303611" h="446439">
                <a:moveTo>
                  <a:pt x="303610" y="0"/>
                </a:moveTo>
                <a:lnTo>
                  <a:pt x="303610" y="16250"/>
                </a:lnTo>
                <a:lnTo>
                  <a:pt x="300963" y="19790"/>
                </a:lnTo>
                <a:lnTo>
                  <a:pt x="298869" y="22123"/>
                </a:lnTo>
                <a:lnTo>
                  <a:pt x="297473" y="25663"/>
                </a:lnTo>
                <a:lnTo>
                  <a:pt x="295507" y="39133"/>
                </a:lnTo>
                <a:lnTo>
                  <a:pt x="295048" y="46497"/>
                </a:lnTo>
                <a:lnTo>
                  <a:pt x="292197" y="55722"/>
                </a:lnTo>
                <a:lnTo>
                  <a:pt x="288615" y="66438"/>
                </a:lnTo>
                <a:lnTo>
                  <a:pt x="287024" y="77814"/>
                </a:lnTo>
                <a:lnTo>
                  <a:pt x="286316" y="89485"/>
                </a:lnTo>
                <a:lnTo>
                  <a:pt x="286127" y="95376"/>
                </a:lnTo>
                <a:lnTo>
                  <a:pt x="283272" y="107212"/>
                </a:lnTo>
                <a:lnTo>
                  <a:pt x="278696" y="118095"/>
                </a:lnTo>
                <a:lnTo>
                  <a:pt x="273354" y="126239"/>
                </a:lnTo>
                <a:lnTo>
                  <a:pt x="270319" y="138458"/>
                </a:lnTo>
                <a:lnTo>
                  <a:pt x="269510" y="145883"/>
                </a:lnTo>
                <a:lnTo>
                  <a:pt x="265965" y="159425"/>
                </a:lnTo>
                <a:lnTo>
                  <a:pt x="262074" y="172059"/>
                </a:lnTo>
                <a:lnTo>
                  <a:pt x="260345" y="184288"/>
                </a:lnTo>
                <a:lnTo>
                  <a:pt x="256930" y="196339"/>
                </a:lnTo>
                <a:lnTo>
                  <a:pt x="252105" y="208308"/>
                </a:lnTo>
                <a:lnTo>
                  <a:pt x="246654" y="220243"/>
                </a:lnTo>
                <a:lnTo>
                  <a:pt x="243569" y="232162"/>
                </a:lnTo>
                <a:lnTo>
                  <a:pt x="241207" y="244074"/>
                </a:lnTo>
                <a:lnTo>
                  <a:pt x="236849" y="255982"/>
                </a:lnTo>
                <a:lnTo>
                  <a:pt x="234251" y="267889"/>
                </a:lnTo>
                <a:lnTo>
                  <a:pt x="232104" y="280789"/>
                </a:lnTo>
                <a:lnTo>
                  <a:pt x="230143" y="288396"/>
                </a:lnTo>
                <a:lnTo>
                  <a:pt x="227843" y="296443"/>
                </a:lnTo>
                <a:lnTo>
                  <a:pt x="226309" y="303793"/>
                </a:lnTo>
                <a:lnTo>
                  <a:pt x="224606" y="317251"/>
                </a:lnTo>
                <a:lnTo>
                  <a:pt x="223848" y="329847"/>
                </a:lnTo>
                <a:lnTo>
                  <a:pt x="223647" y="335984"/>
                </a:lnTo>
                <a:lnTo>
                  <a:pt x="220776" y="348095"/>
                </a:lnTo>
                <a:lnTo>
                  <a:pt x="217185" y="359100"/>
                </a:lnTo>
                <a:lnTo>
                  <a:pt x="215164" y="371865"/>
                </a:lnTo>
                <a:lnTo>
                  <a:pt x="214691" y="382232"/>
                </a:lnTo>
                <a:lnTo>
                  <a:pt x="214425" y="399224"/>
                </a:lnTo>
                <a:lnTo>
                  <a:pt x="213395" y="404064"/>
                </a:lnTo>
                <a:lnTo>
                  <a:pt x="208198" y="415615"/>
                </a:lnTo>
                <a:lnTo>
                  <a:pt x="206217" y="425321"/>
                </a:lnTo>
                <a:lnTo>
                  <a:pt x="205753" y="431456"/>
                </a:lnTo>
                <a:lnTo>
                  <a:pt x="204638" y="434481"/>
                </a:lnTo>
                <a:lnTo>
                  <a:pt x="197727" y="444708"/>
                </a:lnTo>
                <a:lnTo>
                  <a:pt x="196311" y="445300"/>
                </a:lnTo>
                <a:lnTo>
                  <a:pt x="189576" y="446133"/>
                </a:lnTo>
                <a:lnTo>
                  <a:pt x="181297" y="446380"/>
                </a:lnTo>
                <a:lnTo>
                  <a:pt x="175496" y="446438"/>
                </a:lnTo>
                <a:lnTo>
                  <a:pt x="166964" y="443818"/>
                </a:lnTo>
                <a:lnTo>
                  <a:pt x="161912" y="441730"/>
                </a:lnTo>
                <a:lnTo>
                  <a:pt x="156558" y="439346"/>
                </a:lnTo>
                <a:lnTo>
                  <a:pt x="145318" y="434051"/>
                </a:lnTo>
                <a:lnTo>
                  <a:pt x="136355" y="428391"/>
                </a:lnTo>
                <a:lnTo>
                  <a:pt x="128071" y="421576"/>
                </a:lnTo>
                <a:lnTo>
                  <a:pt x="123084" y="416980"/>
                </a:lnTo>
                <a:lnTo>
                  <a:pt x="117775" y="411932"/>
                </a:lnTo>
                <a:lnTo>
                  <a:pt x="112251" y="407574"/>
                </a:lnTo>
                <a:lnTo>
                  <a:pt x="106584" y="403677"/>
                </a:lnTo>
                <a:lnTo>
                  <a:pt x="100822" y="400087"/>
                </a:lnTo>
                <a:lnTo>
                  <a:pt x="94996" y="395709"/>
                </a:lnTo>
                <a:lnTo>
                  <a:pt x="89128" y="390806"/>
                </a:lnTo>
                <a:lnTo>
                  <a:pt x="83231" y="385553"/>
                </a:lnTo>
                <a:lnTo>
                  <a:pt x="77315" y="381059"/>
                </a:lnTo>
                <a:lnTo>
                  <a:pt x="71388" y="377071"/>
                </a:lnTo>
                <a:lnTo>
                  <a:pt x="65451" y="373420"/>
                </a:lnTo>
                <a:lnTo>
                  <a:pt x="59510" y="369001"/>
                </a:lnTo>
                <a:lnTo>
                  <a:pt x="53563" y="364071"/>
                </a:lnTo>
                <a:lnTo>
                  <a:pt x="47615" y="358800"/>
                </a:lnTo>
                <a:lnTo>
                  <a:pt x="41665" y="354294"/>
                </a:lnTo>
                <a:lnTo>
                  <a:pt x="35715" y="350297"/>
                </a:lnTo>
                <a:lnTo>
                  <a:pt x="29763" y="346641"/>
                </a:lnTo>
                <a:lnTo>
                  <a:pt x="20504" y="342578"/>
                </a:lnTo>
                <a:lnTo>
                  <a:pt x="16646" y="341495"/>
                </a:lnTo>
                <a:lnTo>
                  <a:pt x="14074" y="339781"/>
                </a:lnTo>
                <a:lnTo>
                  <a:pt x="12359" y="337646"/>
                </a:lnTo>
                <a:lnTo>
                  <a:pt x="11216" y="335230"/>
                </a:lnTo>
                <a:lnTo>
                  <a:pt x="9462" y="333619"/>
                </a:lnTo>
                <a:lnTo>
                  <a:pt x="7300" y="332545"/>
                </a:lnTo>
                <a:lnTo>
                  <a:pt x="4867" y="331830"/>
                </a:lnTo>
                <a:lnTo>
                  <a:pt x="3245" y="330361"/>
                </a:lnTo>
                <a:lnTo>
                  <a:pt x="2163" y="328389"/>
                </a:lnTo>
                <a:lnTo>
                  <a:pt x="0" y="32146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SMARTInkAnnotation38"/>
          <p:cNvSpPr/>
          <p:nvPr/>
        </p:nvSpPr>
        <p:spPr>
          <a:xfrm>
            <a:off x="6599039" y="3821906"/>
            <a:ext cx="329991" cy="455404"/>
          </a:xfrm>
          <a:custGeom>
            <a:avLst/>
            <a:gdLst/>
            <a:ahLst/>
            <a:cxnLst/>
            <a:rect l="0" t="0" r="0" b="0"/>
            <a:pathLst>
              <a:path w="329991" h="455404">
                <a:moveTo>
                  <a:pt x="62507" y="0"/>
                </a:moveTo>
                <a:lnTo>
                  <a:pt x="62507" y="4740"/>
                </a:lnTo>
                <a:lnTo>
                  <a:pt x="61515" y="6137"/>
                </a:lnTo>
                <a:lnTo>
                  <a:pt x="59861" y="7068"/>
                </a:lnTo>
                <a:lnTo>
                  <a:pt x="57767" y="7688"/>
                </a:lnTo>
                <a:lnTo>
                  <a:pt x="56370" y="9094"/>
                </a:lnTo>
                <a:lnTo>
                  <a:pt x="55440" y="11023"/>
                </a:lnTo>
                <a:lnTo>
                  <a:pt x="54405" y="15814"/>
                </a:lnTo>
                <a:lnTo>
                  <a:pt x="53687" y="29888"/>
                </a:lnTo>
                <a:lnTo>
                  <a:pt x="53609" y="38731"/>
                </a:lnTo>
                <a:lnTo>
                  <a:pt x="52606" y="41696"/>
                </a:lnTo>
                <a:lnTo>
                  <a:pt x="48846" y="47635"/>
                </a:lnTo>
                <a:lnTo>
                  <a:pt x="46514" y="56228"/>
                </a:lnTo>
                <a:lnTo>
                  <a:pt x="45200" y="69577"/>
                </a:lnTo>
                <a:lnTo>
                  <a:pt x="45016" y="73174"/>
                </a:lnTo>
                <a:lnTo>
                  <a:pt x="42166" y="82461"/>
                </a:lnTo>
                <a:lnTo>
                  <a:pt x="38584" y="92212"/>
                </a:lnTo>
                <a:lnTo>
                  <a:pt x="36567" y="104272"/>
                </a:lnTo>
                <a:lnTo>
                  <a:pt x="36095" y="114473"/>
                </a:lnTo>
                <a:lnTo>
                  <a:pt x="33239" y="125621"/>
                </a:lnTo>
                <a:lnTo>
                  <a:pt x="29656" y="137191"/>
                </a:lnTo>
                <a:lnTo>
                  <a:pt x="28063" y="148948"/>
                </a:lnTo>
                <a:lnTo>
                  <a:pt x="27166" y="161982"/>
                </a:lnTo>
                <a:lnTo>
                  <a:pt x="24310" y="171542"/>
                </a:lnTo>
                <a:lnTo>
                  <a:pt x="20726" y="181412"/>
                </a:lnTo>
                <a:lnTo>
                  <a:pt x="18708" y="193539"/>
                </a:lnTo>
                <a:lnTo>
                  <a:pt x="18236" y="203757"/>
                </a:lnTo>
                <a:lnTo>
                  <a:pt x="15380" y="214913"/>
                </a:lnTo>
                <a:lnTo>
                  <a:pt x="11797" y="226485"/>
                </a:lnTo>
                <a:lnTo>
                  <a:pt x="10204" y="238243"/>
                </a:lnTo>
                <a:lnTo>
                  <a:pt x="9307" y="251279"/>
                </a:lnTo>
                <a:lnTo>
                  <a:pt x="9097" y="260839"/>
                </a:lnTo>
                <a:lnTo>
                  <a:pt x="8962" y="278403"/>
                </a:lnTo>
                <a:lnTo>
                  <a:pt x="6298" y="287776"/>
                </a:lnTo>
                <a:lnTo>
                  <a:pt x="2799" y="297565"/>
                </a:lnTo>
                <a:lnTo>
                  <a:pt x="829" y="309645"/>
                </a:lnTo>
                <a:lnTo>
                  <a:pt x="368" y="319852"/>
                </a:lnTo>
                <a:lnTo>
                  <a:pt x="109" y="332014"/>
                </a:lnTo>
                <a:lnTo>
                  <a:pt x="0" y="400062"/>
                </a:lnTo>
                <a:lnTo>
                  <a:pt x="2645" y="403693"/>
                </a:lnTo>
                <a:lnTo>
                  <a:pt x="4739" y="406051"/>
                </a:lnTo>
                <a:lnTo>
                  <a:pt x="6136" y="408614"/>
                </a:lnTo>
                <a:lnTo>
                  <a:pt x="7687" y="414109"/>
                </a:lnTo>
                <a:lnTo>
                  <a:pt x="9094" y="415971"/>
                </a:lnTo>
                <a:lnTo>
                  <a:pt x="11024" y="417212"/>
                </a:lnTo>
                <a:lnTo>
                  <a:pt x="16509" y="419204"/>
                </a:lnTo>
                <a:lnTo>
                  <a:pt x="25429" y="419652"/>
                </a:lnTo>
                <a:lnTo>
                  <a:pt x="56590" y="419695"/>
                </a:lnTo>
                <a:lnTo>
                  <a:pt x="59554" y="418702"/>
                </a:lnTo>
                <a:lnTo>
                  <a:pt x="68467" y="413558"/>
                </a:lnTo>
                <a:lnTo>
                  <a:pt x="77393" y="410601"/>
                </a:lnTo>
                <a:lnTo>
                  <a:pt x="86321" y="403882"/>
                </a:lnTo>
                <a:lnTo>
                  <a:pt x="96243" y="395607"/>
                </a:lnTo>
                <a:lnTo>
                  <a:pt x="105943" y="389807"/>
                </a:lnTo>
                <a:lnTo>
                  <a:pt x="114224" y="383922"/>
                </a:lnTo>
                <a:lnTo>
                  <a:pt x="124464" y="375030"/>
                </a:lnTo>
                <a:lnTo>
                  <a:pt x="127624" y="372059"/>
                </a:lnTo>
                <a:lnTo>
                  <a:pt x="129730" y="369087"/>
                </a:lnTo>
                <a:lnTo>
                  <a:pt x="133688" y="359169"/>
                </a:lnTo>
                <a:lnTo>
                  <a:pt x="140703" y="345097"/>
                </a:lnTo>
                <a:lnTo>
                  <a:pt x="148074" y="334202"/>
                </a:lnTo>
                <a:lnTo>
                  <a:pt x="151691" y="324690"/>
                </a:lnTo>
                <a:lnTo>
                  <a:pt x="157613" y="315588"/>
                </a:lnTo>
                <a:lnTo>
                  <a:pt x="160801" y="306607"/>
                </a:lnTo>
                <a:lnTo>
                  <a:pt x="169628" y="294725"/>
                </a:lnTo>
                <a:lnTo>
                  <a:pt x="169653" y="299433"/>
                </a:lnTo>
                <a:lnTo>
                  <a:pt x="168664" y="300825"/>
                </a:lnTo>
                <a:lnTo>
                  <a:pt x="167013" y="301753"/>
                </a:lnTo>
                <a:lnTo>
                  <a:pt x="164920" y="302372"/>
                </a:lnTo>
                <a:lnTo>
                  <a:pt x="163524" y="303777"/>
                </a:lnTo>
                <a:lnTo>
                  <a:pt x="162594" y="305705"/>
                </a:lnTo>
                <a:lnTo>
                  <a:pt x="161560" y="310494"/>
                </a:lnTo>
                <a:lnTo>
                  <a:pt x="161101" y="315929"/>
                </a:lnTo>
                <a:lnTo>
                  <a:pt x="159986" y="318768"/>
                </a:lnTo>
                <a:lnTo>
                  <a:pt x="156102" y="324568"/>
                </a:lnTo>
                <a:lnTo>
                  <a:pt x="153714" y="333098"/>
                </a:lnTo>
                <a:lnTo>
                  <a:pt x="153078" y="338152"/>
                </a:lnTo>
                <a:lnTo>
                  <a:pt x="149724" y="346412"/>
                </a:lnTo>
                <a:lnTo>
                  <a:pt x="147441" y="350004"/>
                </a:lnTo>
                <a:lnTo>
                  <a:pt x="144904" y="359286"/>
                </a:lnTo>
                <a:lnTo>
                  <a:pt x="144227" y="364540"/>
                </a:lnTo>
                <a:lnTo>
                  <a:pt x="140830" y="373023"/>
                </a:lnTo>
                <a:lnTo>
                  <a:pt x="138535" y="376674"/>
                </a:lnTo>
                <a:lnTo>
                  <a:pt x="135984" y="386022"/>
                </a:lnTo>
                <a:lnTo>
                  <a:pt x="134549" y="399796"/>
                </a:lnTo>
                <a:lnTo>
                  <a:pt x="134124" y="412807"/>
                </a:lnTo>
                <a:lnTo>
                  <a:pt x="133981" y="430241"/>
                </a:lnTo>
                <a:lnTo>
                  <a:pt x="134960" y="433671"/>
                </a:lnTo>
                <a:lnTo>
                  <a:pt x="141637" y="444601"/>
                </a:lnTo>
                <a:lnTo>
                  <a:pt x="147248" y="450666"/>
                </a:lnTo>
                <a:lnTo>
                  <a:pt x="149759" y="452249"/>
                </a:lnTo>
                <a:lnTo>
                  <a:pt x="155194" y="454007"/>
                </a:lnTo>
                <a:lnTo>
                  <a:pt x="163833" y="454997"/>
                </a:lnTo>
                <a:lnTo>
                  <a:pt x="172677" y="455290"/>
                </a:lnTo>
                <a:lnTo>
                  <a:pt x="190502" y="455403"/>
                </a:lnTo>
                <a:lnTo>
                  <a:pt x="199099" y="452763"/>
                </a:lnTo>
                <a:lnTo>
                  <a:pt x="208543" y="449275"/>
                </a:lnTo>
                <a:lnTo>
                  <a:pt x="216047" y="447724"/>
                </a:lnTo>
                <a:lnTo>
                  <a:pt x="225336" y="444389"/>
                </a:lnTo>
                <a:lnTo>
                  <a:pt x="230590" y="442111"/>
                </a:lnTo>
                <a:lnTo>
                  <a:pt x="241722" y="436934"/>
                </a:lnTo>
                <a:lnTo>
                  <a:pt x="247467" y="434164"/>
                </a:lnTo>
                <a:lnTo>
                  <a:pt x="256498" y="428440"/>
                </a:lnTo>
                <a:lnTo>
                  <a:pt x="260295" y="425525"/>
                </a:lnTo>
                <a:lnTo>
                  <a:pt x="267160" y="416994"/>
                </a:lnTo>
                <a:lnTo>
                  <a:pt x="276604" y="403682"/>
                </a:lnTo>
                <a:lnTo>
                  <a:pt x="282676" y="395711"/>
                </a:lnTo>
                <a:lnTo>
                  <a:pt x="288683" y="385554"/>
                </a:lnTo>
                <a:lnTo>
                  <a:pt x="297305" y="377071"/>
                </a:lnTo>
                <a:lnTo>
                  <a:pt x="302383" y="373420"/>
                </a:lnTo>
                <a:lnTo>
                  <a:pt x="305768" y="369001"/>
                </a:lnTo>
                <a:lnTo>
                  <a:pt x="308025" y="364071"/>
                </a:lnTo>
                <a:lnTo>
                  <a:pt x="311525" y="353301"/>
                </a:lnTo>
                <a:lnTo>
                  <a:pt x="316387" y="341900"/>
                </a:lnTo>
                <a:lnTo>
                  <a:pt x="319962" y="329066"/>
                </a:lnTo>
                <a:lnTo>
                  <a:pt x="323444" y="319553"/>
                </a:lnTo>
                <a:lnTo>
                  <a:pt x="327307" y="308711"/>
                </a:lnTo>
                <a:lnTo>
                  <a:pt x="329024" y="297278"/>
                </a:lnTo>
                <a:lnTo>
                  <a:pt x="329990" y="284425"/>
                </a:lnTo>
                <a:lnTo>
                  <a:pt x="327570" y="274909"/>
                </a:lnTo>
                <a:lnTo>
                  <a:pt x="323275" y="261040"/>
                </a:lnTo>
                <a:lnTo>
                  <a:pt x="322673" y="257370"/>
                </a:lnTo>
                <a:lnTo>
                  <a:pt x="319358" y="250647"/>
                </a:lnTo>
                <a:lnTo>
                  <a:pt x="309145" y="238246"/>
                </a:lnTo>
                <a:lnTo>
                  <a:pt x="300508" y="229231"/>
                </a:lnTo>
                <a:lnTo>
                  <a:pt x="297573" y="227235"/>
                </a:lnTo>
                <a:lnTo>
                  <a:pt x="288701" y="223433"/>
                </a:lnTo>
                <a:lnTo>
                  <a:pt x="279789" y="217456"/>
                </a:lnTo>
                <a:lnTo>
                  <a:pt x="273839" y="215709"/>
                </a:lnTo>
                <a:lnTo>
                  <a:pt x="265242" y="214933"/>
                </a:lnTo>
                <a:lnTo>
                  <a:pt x="260171" y="214726"/>
                </a:lnTo>
                <a:lnTo>
                  <a:pt x="254806" y="215580"/>
                </a:lnTo>
                <a:lnTo>
                  <a:pt x="249246" y="217142"/>
                </a:lnTo>
                <a:lnTo>
                  <a:pt x="243554" y="219175"/>
                </a:lnTo>
                <a:lnTo>
                  <a:pt x="237775" y="220531"/>
                </a:lnTo>
                <a:lnTo>
                  <a:pt x="231938" y="221435"/>
                </a:lnTo>
                <a:lnTo>
                  <a:pt x="226063" y="222037"/>
                </a:lnTo>
                <a:lnTo>
                  <a:pt x="216889" y="225352"/>
                </a:lnTo>
                <a:lnTo>
                  <a:pt x="209504" y="229141"/>
                </a:lnTo>
                <a:lnTo>
                  <a:pt x="206146" y="230151"/>
                </a:lnTo>
                <a:lnTo>
                  <a:pt x="196453" y="23217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SMARTInkAnnotation39"/>
          <p:cNvSpPr/>
          <p:nvPr/>
        </p:nvSpPr>
        <p:spPr>
          <a:xfrm>
            <a:off x="6938369" y="4036218"/>
            <a:ext cx="151803" cy="196451"/>
          </a:xfrm>
          <a:custGeom>
            <a:avLst/>
            <a:gdLst/>
            <a:ahLst/>
            <a:cxnLst/>
            <a:rect l="0" t="0" r="0" b="0"/>
            <a:pathLst>
              <a:path w="151803" h="196451">
                <a:moveTo>
                  <a:pt x="44646" y="0"/>
                </a:moveTo>
                <a:lnTo>
                  <a:pt x="44646" y="4741"/>
                </a:lnTo>
                <a:lnTo>
                  <a:pt x="43654" y="7130"/>
                </a:lnTo>
                <a:lnTo>
                  <a:pt x="39905" y="12429"/>
                </a:lnTo>
                <a:lnTo>
                  <a:pt x="36957" y="16250"/>
                </a:lnTo>
                <a:lnTo>
                  <a:pt x="36268" y="19790"/>
                </a:lnTo>
                <a:lnTo>
                  <a:pt x="36084" y="22123"/>
                </a:lnTo>
                <a:lnTo>
                  <a:pt x="34970" y="24670"/>
                </a:lnTo>
                <a:lnTo>
                  <a:pt x="31085" y="30147"/>
                </a:lnTo>
                <a:lnTo>
                  <a:pt x="28660" y="32996"/>
                </a:lnTo>
                <a:lnTo>
                  <a:pt x="26051" y="35888"/>
                </a:lnTo>
                <a:lnTo>
                  <a:pt x="23320" y="38808"/>
                </a:lnTo>
                <a:lnTo>
                  <a:pt x="21499" y="41747"/>
                </a:lnTo>
                <a:lnTo>
                  <a:pt x="19476" y="47659"/>
                </a:lnTo>
                <a:lnTo>
                  <a:pt x="15931" y="53593"/>
                </a:lnTo>
                <a:lnTo>
                  <a:pt x="13596" y="56565"/>
                </a:lnTo>
                <a:lnTo>
                  <a:pt x="12040" y="60531"/>
                </a:lnTo>
                <a:lnTo>
                  <a:pt x="11002" y="65159"/>
                </a:lnTo>
                <a:lnTo>
                  <a:pt x="10311" y="70228"/>
                </a:lnTo>
                <a:lnTo>
                  <a:pt x="9849" y="74600"/>
                </a:lnTo>
                <a:lnTo>
                  <a:pt x="9542" y="78507"/>
                </a:lnTo>
                <a:lnTo>
                  <a:pt x="9337" y="82104"/>
                </a:lnTo>
                <a:lnTo>
                  <a:pt x="9109" y="88746"/>
                </a:lnTo>
                <a:lnTo>
                  <a:pt x="9049" y="91906"/>
                </a:lnTo>
                <a:lnTo>
                  <a:pt x="8016" y="95005"/>
                </a:lnTo>
                <a:lnTo>
                  <a:pt x="4222" y="101094"/>
                </a:lnTo>
                <a:lnTo>
                  <a:pt x="1875" y="107108"/>
                </a:lnTo>
                <a:lnTo>
                  <a:pt x="1249" y="110101"/>
                </a:lnTo>
                <a:lnTo>
                  <a:pt x="833" y="114080"/>
                </a:lnTo>
                <a:lnTo>
                  <a:pt x="553" y="118718"/>
                </a:lnTo>
                <a:lnTo>
                  <a:pt x="244" y="128170"/>
                </a:lnTo>
                <a:lnTo>
                  <a:pt x="47" y="142323"/>
                </a:lnTo>
                <a:lnTo>
                  <a:pt x="0" y="163679"/>
                </a:lnTo>
                <a:lnTo>
                  <a:pt x="991" y="165674"/>
                </a:lnTo>
                <a:lnTo>
                  <a:pt x="2644" y="167004"/>
                </a:lnTo>
                <a:lnTo>
                  <a:pt x="4739" y="167890"/>
                </a:lnTo>
                <a:lnTo>
                  <a:pt x="7127" y="169474"/>
                </a:lnTo>
                <a:lnTo>
                  <a:pt x="9711" y="171522"/>
                </a:lnTo>
                <a:lnTo>
                  <a:pt x="12426" y="173879"/>
                </a:lnTo>
                <a:lnTo>
                  <a:pt x="14237" y="176443"/>
                </a:lnTo>
                <a:lnTo>
                  <a:pt x="16248" y="181938"/>
                </a:lnTo>
                <a:lnTo>
                  <a:pt x="18769" y="183799"/>
                </a:lnTo>
                <a:lnTo>
                  <a:pt x="22434" y="185041"/>
                </a:lnTo>
                <a:lnTo>
                  <a:pt x="26861" y="185868"/>
                </a:lnTo>
                <a:lnTo>
                  <a:pt x="30805" y="187412"/>
                </a:lnTo>
                <a:lnTo>
                  <a:pt x="34427" y="189434"/>
                </a:lnTo>
                <a:lnTo>
                  <a:pt x="37833" y="191774"/>
                </a:lnTo>
                <a:lnTo>
                  <a:pt x="41096" y="193333"/>
                </a:lnTo>
                <a:lnTo>
                  <a:pt x="44264" y="194374"/>
                </a:lnTo>
                <a:lnTo>
                  <a:pt x="47368" y="195067"/>
                </a:lnTo>
                <a:lnTo>
                  <a:pt x="51421" y="195529"/>
                </a:lnTo>
                <a:lnTo>
                  <a:pt x="56108" y="195837"/>
                </a:lnTo>
                <a:lnTo>
                  <a:pt x="65615" y="196179"/>
                </a:lnTo>
                <a:lnTo>
                  <a:pt x="77538" y="196372"/>
                </a:lnTo>
                <a:lnTo>
                  <a:pt x="114470" y="196450"/>
                </a:lnTo>
                <a:lnTo>
                  <a:pt x="118976" y="195459"/>
                </a:lnTo>
                <a:lnTo>
                  <a:pt x="122972" y="193806"/>
                </a:lnTo>
                <a:lnTo>
                  <a:pt x="126630" y="191712"/>
                </a:lnTo>
                <a:lnTo>
                  <a:pt x="131052" y="190316"/>
                </a:lnTo>
                <a:lnTo>
                  <a:pt x="135984" y="189385"/>
                </a:lnTo>
                <a:lnTo>
                  <a:pt x="151802" y="18752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SMARTInkAnnotation40"/>
          <p:cNvSpPr/>
          <p:nvPr/>
        </p:nvSpPr>
        <p:spPr>
          <a:xfrm>
            <a:off x="6349018" y="3696891"/>
            <a:ext cx="714365" cy="196453"/>
          </a:xfrm>
          <a:custGeom>
            <a:avLst/>
            <a:gdLst/>
            <a:ahLst/>
            <a:cxnLst/>
            <a:rect l="0" t="0" r="0" b="0"/>
            <a:pathLst>
              <a:path w="714365" h="196453">
                <a:moveTo>
                  <a:pt x="44638" y="196452"/>
                </a:moveTo>
                <a:lnTo>
                  <a:pt x="28388" y="196452"/>
                </a:lnTo>
                <a:lnTo>
                  <a:pt x="24848" y="193806"/>
                </a:lnTo>
                <a:lnTo>
                  <a:pt x="19967" y="189323"/>
                </a:lnTo>
                <a:lnTo>
                  <a:pt x="14491" y="184023"/>
                </a:lnTo>
                <a:lnTo>
                  <a:pt x="12634" y="181221"/>
                </a:lnTo>
                <a:lnTo>
                  <a:pt x="10570" y="175462"/>
                </a:lnTo>
                <a:lnTo>
                  <a:pt x="7007" y="169595"/>
                </a:lnTo>
                <a:lnTo>
                  <a:pt x="4668" y="166641"/>
                </a:lnTo>
                <a:lnTo>
                  <a:pt x="3108" y="163679"/>
                </a:lnTo>
                <a:lnTo>
                  <a:pt x="1375" y="157743"/>
                </a:lnTo>
                <a:lnTo>
                  <a:pt x="606" y="151798"/>
                </a:lnTo>
                <a:lnTo>
                  <a:pt x="400" y="148823"/>
                </a:lnTo>
                <a:lnTo>
                  <a:pt x="263" y="144856"/>
                </a:lnTo>
                <a:lnTo>
                  <a:pt x="44" y="126876"/>
                </a:lnTo>
                <a:lnTo>
                  <a:pt x="0" y="113476"/>
                </a:lnTo>
                <a:lnTo>
                  <a:pt x="989" y="110377"/>
                </a:lnTo>
                <a:lnTo>
                  <a:pt x="4732" y="104288"/>
                </a:lnTo>
                <a:lnTo>
                  <a:pt x="6128" y="100283"/>
                </a:lnTo>
                <a:lnTo>
                  <a:pt x="7059" y="95628"/>
                </a:lnTo>
                <a:lnTo>
                  <a:pt x="7678" y="90540"/>
                </a:lnTo>
                <a:lnTo>
                  <a:pt x="9084" y="86157"/>
                </a:lnTo>
                <a:lnTo>
                  <a:pt x="11014" y="82242"/>
                </a:lnTo>
                <a:lnTo>
                  <a:pt x="13292" y="78640"/>
                </a:lnTo>
                <a:lnTo>
                  <a:pt x="15803" y="75247"/>
                </a:lnTo>
                <a:lnTo>
                  <a:pt x="18469" y="71992"/>
                </a:lnTo>
                <a:lnTo>
                  <a:pt x="21239" y="68831"/>
                </a:lnTo>
                <a:lnTo>
                  <a:pt x="25070" y="65730"/>
                </a:lnTo>
                <a:lnTo>
                  <a:pt x="34618" y="59640"/>
                </a:lnTo>
                <a:lnTo>
                  <a:pt x="42830" y="53626"/>
                </a:lnTo>
                <a:lnTo>
                  <a:pt x="49787" y="47645"/>
                </a:lnTo>
                <a:lnTo>
                  <a:pt x="56187" y="41681"/>
                </a:lnTo>
                <a:lnTo>
                  <a:pt x="64985" y="35723"/>
                </a:lnTo>
                <a:lnTo>
                  <a:pt x="75509" y="29767"/>
                </a:lnTo>
                <a:lnTo>
                  <a:pt x="86801" y="23812"/>
                </a:lnTo>
                <a:lnTo>
                  <a:pt x="98435" y="20505"/>
                </a:lnTo>
                <a:lnTo>
                  <a:pt x="110219" y="18042"/>
                </a:lnTo>
                <a:lnTo>
                  <a:pt x="127018" y="12070"/>
                </a:lnTo>
                <a:lnTo>
                  <a:pt x="144732" y="6903"/>
                </a:lnTo>
                <a:lnTo>
                  <a:pt x="155600" y="3068"/>
                </a:lnTo>
                <a:lnTo>
                  <a:pt x="172876" y="908"/>
                </a:lnTo>
                <a:lnTo>
                  <a:pt x="190562" y="268"/>
                </a:lnTo>
                <a:lnTo>
                  <a:pt x="239234" y="15"/>
                </a:lnTo>
                <a:lnTo>
                  <a:pt x="334722" y="0"/>
                </a:lnTo>
                <a:lnTo>
                  <a:pt x="352819" y="2645"/>
                </a:lnTo>
                <a:lnTo>
                  <a:pt x="373100" y="6136"/>
                </a:lnTo>
                <a:lnTo>
                  <a:pt x="392034" y="7688"/>
                </a:lnTo>
                <a:lnTo>
                  <a:pt x="410373" y="11023"/>
                </a:lnTo>
                <a:lnTo>
                  <a:pt x="429436" y="14821"/>
                </a:lnTo>
                <a:lnTo>
                  <a:pt x="451139" y="16509"/>
                </a:lnTo>
                <a:lnTo>
                  <a:pt x="471367" y="17259"/>
                </a:lnTo>
                <a:lnTo>
                  <a:pt x="491272" y="18584"/>
                </a:lnTo>
                <a:lnTo>
                  <a:pt x="513347" y="22481"/>
                </a:lnTo>
                <a:lnTo>
                  <a:pt x="524790" y="23916"/>
                </a:lnTo>
                <a:lnTo>
                  <a:pt x="536388" y="24874"/>
                </a:lnTo>
                <a:lnTo>
                  <a:pt x="548088" y="25512"/>
                </a:lnTo>
                <a:lnTo>
                  <a:pt x="569026" y="26221"/>
                </a:lnTo>
                <a:lnTo>
                  <a:pt x="606722" y="26676"/>
                </a:lnTo>
                <a:lnTo>
                  <a:pt x="714364" y="2678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SMARTInkAnnotation41"/>
          <p:cNvSpPr/>
          <p:nvPr/>
        </p:nvSpPr>
        <p:spPr>
          <a:xfrm>
            <a:off x="7093956" y="3955983"/>
            <a:ext cx="1398177" cy="276578"/>
          </a:xfrm>
          <a:custGeom>
            <a:avLst/>
            <a:gdLst/>
            <a:ahLst/>
            <a:cxnLst/>
            <a:rect l="0" t="0" r="0" b="0"/>
            <a:pathLst>
              <a:path w="1398177" h="276578">
                <a:moveTo>
                  <a:pt x="5145" y="258829"/>
                </a:moveTo>
                <a:lnTo>
                  <a:pt x="404" y="263569"/>
                </a:lnTo>
                <a:lnTo>
                  <a:pt x="0" y="264965"/>
                </a:lnTo>
                <a:lnTo>
                  <a:pt x="723" y="265897"/>
                </a:lnTo>
                <a:lnTo>
                  <a:pt x="4271" y="267391"/>
                </a:lnTo>
                <a:lnTo>
                  <a:pt x="12756" y="275415"/>
                </a:lnTo>
                <a:lnTo>
                  <a:pt x="16134" y="276123"/>
                </a:lnTo>
                <a:lnTo>
                  <a:pt x="26388" y="276577"/>
                </a:lnTo>
                <a:lnTo>
                  <a:pt x="29228" y="275622"/>
                </a:lnTo>
                <a:lnTo>
                  <a:pt x="37967" y="270529"/>
                </a:lnTo>
                <a:lnTo>
                  <a:pt x="57521" y="263383"/>
                </a:lnTo>
                <a:lnTo>
                  <a:pt x="69392" y="255438"/>
                </a:lnTo>
                <a:lnTo>
                  <a:pt x="88428" y="243864"/>
                </a:lnTo>
                <a:lnTo>
                  <a:pt x="96068" y="237957"/>
                </a:lnTo>
                <a:lnTo>
                  <a:pt x="102771" y="229378"/>
                </a:lnTo>
                <a:lnTo>
                  <a:pt x="105947" y="224312"/>
                </a:lnTo>
                <a:lnTo>
                  <a:pt x="109057" y="218950"/>
                </a:lnTo>
                <a:lnTo>
                  <a:pt x="115159" y="207702"/>
                </a:lnTo>
                <a:lnTo>
                  <a:pt x="119168" y="202916"/>
                </a:lnTo>
                <a:lnTo>
                  <a:pt x="128913" y="194952"/>
                </a:lnTo>
                <a:lnTo>
                  <a:pt x="132305" y="190448"/>
                </a:lnTo>
                <a:lnTo>
                  <a:pt x="134566" y="185461"/>
                </a:lnTo>
                <a:lnTo>
                  <a:pt x="136075" y="180151"/>
                </a:lnTo>
                <a:lnTo>
                  <a:pt x="138072" y="174627"/>
                </a:lnTo>
                <a:lnTo>
                  <a:pt x="140396" y="168960"/>
                </a:lnTo>
                <a:lnTo>
                  <a:pt x="142937" y="163198"/>
                </a:lnTo>
                <a:lnTo>
                  <a:pt x="144632" y="157371"/>
                </a:lnTo>
                <a:lnTo>
                  <a:pt x="145761" y="151503"/>
                </a:lnTo>
                <a:lnTo>
                  <a:pt x="146514" y="145606"/>
                </a:lnTo>
                <a:lnTo>
                  <a:pt x="147016" y="139691"/>
                </a:lnTo>
                <a:lnTo>
                  <a:pt x="147350" y="133763"/>
                </a:lnTo>
                <a:lnTo>
                  <a:pt x="147574" y="127826"/>
                </a:lnTo>
                <a:lnTo>
                  <a:pt x="148714" y="122877"/>
                </a:lnTo>
                <a:lnTo>
                  <a:pt x="154069" y="111170"/>
                </a:lnTo>
                <a:lnTo>
                  <a:pt x="155669" y="104567"/>
                </a:lnTo>
                <a:lnTo>
                  <a:pt x="156381" y="98325"/>
                </a:lnTo>
                <a:lnTo>
                  <a:pt x="156570" y="95272"/>
                </a:lnTo>
                <a:lnTo>
                  <a:pt x="155704" y="93236"/>
                </a:lnTo>
                <a:lnTo>
                  <a:pt x="154134" y="91879"/>
                </a:lnTo>
                <a:lnTo>
                  <a:pt x="148050" y="89179"/>
                </a:lnTo>
                <a:lnTo>
                  <a:pt x="148029" y="93909"/>
                </a:lnTo>
                <a:lnTo>
                  <a:pt x="145378" y="101527"/>
                </a:lnTo>
                <a:lnTo>
                  <a:pt x="143282" y="106336"/>
                </a:lnTo>
                <a:lnTo>
                  <a:pt x="140953" y="114324"/>
                </a:lnTo>
                <a:lnTo>
                  <a:pt x="139918" y="122175"/>
                </a:lnTo>
                <a:lnTo>
                  <a:pt x="139642" y="127047"/>
                </a:lnTo>
                <a:lnTo>
                  <a:pt x="139458" y="132279"/>
                </a:lnTo>
                <a:lnTo>
                  <a:pt x="138344" y="137751"/>
                </a:lnTo>
                <a:lnTo>
                  <a:pt x="136608" y="143384"/>
                </a:lnTo>
                <a:lnTo>
                  <a:pt x="134459" y="149123"/>
                </a:lnTo>
                <a:lnTo>
                  <a:pt x="133026" y="153942"/>
                </a:lnTo>
                <a:lnTo>
                  <a:pt x="131434" y="161942"/>
                </a:lnTo>
                <a:lnTo>
                  <a:pt x="131009" y="166456"/>
                </a:lnTo>
                <a:lnTo>
                  <a:pt x="130727" y="171450"/>
                </a:lnTo>
                <a:lnTo>
                  <a:pt x="130412" y="181299"/>
                </a:lnTo>
                <a:lnTo>
                  <a:pt x="130235" y="193414"/>
                </a:lnTo>
                <a:lnTo>
                  <a:pt x="130170" y="215794"/>
                </a:lnTo>
                <a:lnTo>
                  <a:pt x="131159" y="219225"/>
                </a:lnTo>
                <a:lnTo>
                  <a:pt x="134904" y="225683"/>
                </a:lnTo>
                <a:lnTo>
                  <a:pt x="137230" y="231860"/>
                </a:lnTo>
                <a:lnTo>
                  <a:pt x="137849" y="234897"/>
                </a:lnTo>
                <a:lnTo>
                  <a:pt x="141185" y="240916"/>
                </a:lnTo>
                <a:lnTo>
                  <a:pt x="143463" y="243911"/>
                </a:lnTo>
                <a:lnTo>
                  <a:pt x="145974" y="245907"/>
                </a:lnTo>
                <a:lnTo>
                  <a:pt x="148641" y="247237"/>
                </a:lnTo>
                <a:lnTo>
                  <a:pt x="154248" y="248716"/>
                </a:lnTo>
                <a:lnTo>
                  <a:pt x="168892" y="249744"/>
                </a:lnTo>
                <a:lnTo>
                  <a:pt x="177471" y="247184"/>
                </a:lnTo>
                <a:lnTo>
                  <a:pt x="186906" y="242739"/>
                </a:lnTo>
                <a:lnTo>
                  <a:pt x="198788" y="234659"/>
                </a:lnTo>
                <a:lnTo>
                  <a:pt x="208948" y="228904"/>
                </a:lnTo>
                <a:lnTo>
                  <a:pt x="220079" y="223040"/>
                </a:lnTo>
                <a:lnTo>
                  <a:pt x="225824" y="220086"/>
                </a:lnTo>
                <a:lnTo>
                  <a:pt x="234855" y="211513"/>
                </a:lnTo>
                <a:lnTo>
                  <a:pt x="238652" y="206449"/>
                </a:lnTo>
                <a:lnTo>
                  <a:pt x="248163" y="198177"/>
                </a:lnTo>
                <a:lnTo>
                  <a:pt x="259004" y="190201"/>
                </a:lnTo>
                <a:lnTo>
                  <a:pt x="264673" y="185295"/>
                </a:lnTo>
                <a:lnTo>
                  <a:pt x="275272" y="175546"/>
                </a:lnTo>
                <a:lnTo>
                  <a:pt x="283290" y="167905"/>
                </a:lnTo>
                <a:lnTo>
                  <a:pt x="286816" y="163487"/>
                </a:lnTo>
                <a:lnTo>
                  <a:pt x="290161" y="158556"/>
                </a:lnTo>
                <a:lnTo>
                  <a:pt x="293382" y="153285"/>
                </a:lnTo>
                <a:lnTo>
                  <a:pt x="296522" y="147787"/>
                </a:lnTo>
                <a:lnTo>
                  <a:pt x="302656" y="136386"/>
                </a:lnTo>
                <a:lnTo>
                  <a:pt x="305680" y="131560"/>
                </a:lnTo>
                <a:lnTo>
                  <a:pt x="311688" y="123551"/>
                </a:lnTo>
                <a:lnTo>
                  <a:pt x="314679" y="119034"/>
                </a:lnTo>
                <a:lnTo>
                  <a:pt x="317665" y="114039"/>
                </a:lnTo>
                <a:lnTo>
                  <a:pt x="320648" y="108724"/>
                </a:lnTo>
                <a:lnTo>
                  <a:pt x="326608" y="100173"/>
                </a:lnTo>
                <a:lnTo>
                  <a:pt x="329586" y="96504"/>
                </a:lnTo>
                <a:lnTo>
                  <a:pt x="332896" y="89781"/>
                </a:lnTo>
                <a:lnTo>
                  <a:pt x="335021" y="82120"/>
                </a:lnTo>
                <a:lnTo>
                  <a:pt x="335440" y="74470"/>
                </a:lnTo>
                <a:lnTo>
                  <a:pt x="335498" y="72712"/>
                </a:lnTo>
                <a:lnTo>
                  <a:pt x="336505" y="72243"/>
                </a:lnTo>
                <a:lnTo>
                  <a:pt x="340679" y="71583"/>
                </a:lnTo>
                <a:lnTo>
                  <a:pt x="338487" y="71429"/>
                </a:lnTo>
                <a:lnTo>
                  <a:pt x="337506" y="72380"/>
                </a:lnTo>
                <a:lnTo>
                  <a:pt x="336851" y="74006"/>
                </a:lnTo>
                <a:lnTo>
                  <a:pt x="335802" y="79005"/>
                </a:lnTo>
                <a:lnTo>
                  <a:pt x="329458" y="87121"/>
                </a:lnTo>
                <a:lnTo>
                  <a:pt x="326464" y="96387"/>
                </a:lnTo>
                <a:lnTo>
                  <a:pt x="324529" y="100924"/>
                </a:lnTo>
                <a:lnTo>
                  <a:pt x="322247" y="105934"/>
                </a:lnTo>
                <a:lnTo>
                  <a:pt x="319713" y="114146"/>
                </a:lnTo>
                <a:lnTo>
                  <a:pt x="318586" y="122095"/>
                </a:lnTo>
                <a:lnTo>
                  <a:pt x="318285" y="126994"/>
                </a:lnTo>
                <a:lnTo>
                  <a:pt x="318085" y="132244"/>
                </a:lnTo>
                <a:lnTo>
                  <a:pt x="316959" y="136736"/>
                </a:lnTo>
                <a:lnTo>
                  <a:pt x="313062" y="144372"/>
                </a:lnTo>
                <a:lnTo>
                  <a:pt x="311626" y="148790"/>
                </a:lnTo>
                <a:lnTo>
                  <a:pt x="310669" y="153720"/>
                </a:lnTo>
                <a:lnTo>
                  <a:pt x="310030" y="158991"/>
                </a:lnTo>
                <a:lnTo>
                  <a:pt x="309605" y="164489"/>
                </a:lnTo>
                <a:lnTo>
                  <a:pt x="309322" y="170139"/>
                </a:lnTo>
                <a:lnTo>
                  <a:pt x="309132" y="175889"/>
                </a:lnTo>
                <a:lnTo>
                  <a:pt x="309999" y="180716"/>
                </a:lnTo>
                <a:lnTo>
                  <a:pt x="313606" y="188724"/>
                </a:lnTo>
                <a:lnTo>
                  <a:pt x="314966" y="193240"/>
                </a:lnTo>
                <a:lnTo>
                  <a:pt x="315872" y="198237"/>
                </a:lnTo>
                <a:lnTo>
                  <a:pt x="316476" y="203551"/>
                </a:lnTo>
                <a:lnTo>
                  <a:pt x="316878" y="209079"/>
                </a:lnTo>
                <a:lnTo>
                  <a:pt x="317147" y="214748"/>
                </a:lnTo>
                <a:lnTo>
                  <a:pt x="317325" y="220512"/>
                </a:lnTo>
                <a:lnTo>
                  <a:pt x="318438" y="225347"/>
                </a:lnTo>
                <a:lnTo>
                  <a:pt x="322318" y="233365"/>
                </a:lnTo>
                <a:lnTo>
                  <a:pt x="327350" y="240236"/>
                </a:lnTo>
                <a:lnTo>
                  <a:pt x="330082" y="243457"/>
                </a:lnTo>
                <a:lnTo>
                  <a:pt x="331902" y="246596"/>
                </a:lnTo>
                <a:lnTo>
                  <a:pt x="333925" y="252731"/>
                </a:lnTo>
                <a:lnTo>
                  <a:pt x="337470" y="258765"/>
                </a:lnTo>
                <a:lnTo>
                  <a:pt x="339804" y="261763"/>
                </a:lnTo>
                <a:lnTo>
                  <a:pt x="342353" y="263761"/>
                </a:lnTo>
                <a:lnTo>
                  <a:pt x="345044" y="265094"/>
                </a:lnTo>
                <a:lnTo>
                  <a:pt x="350680" y="266574"/>
                </a:lnTo>
                <a:lnTo>
                  <a:pt x="365342" y="267603"/>
                </a:lnTo>
                <a:lnTo>
                  <a:pt x="368307" y="266662"/>
                </a:lnTo>
                <a:lnTo>
                  <a:pt x="377222" y="261591"/>
                </a:lnTo>
                <a:lnTo>
                  <a:pt x="386147" y="258655"/>
                </a:lnTo>
                <a:lnTo>
                  <a:pt x="392099" y="254453"/>
                </a:lnTo>
                <a:lnTo>
                  <a:pt x="396068" y="252934"/>
                </a:lnTo>
                <a:lnTo>
                  <a:pt x="405768" y="251248"/>
                </a:lnTo>
                <a:lnTo>
                  <a:pt x="410141" y="248814"/>
                </a:lnTo>
                <a:lnTo>
                  <a:pt x="417645" y="240818"/>
                </a:lnTo>
                <a:lnTo>
                  <a:pt x="424289" y="233296"/>
                </a:lnTo>
                <a:lnTo>
                  <a:pt x="430548" y="226645"/>
                </a:lnTo>
                <a:lnTo>
                  <a:pt x="436637" y="220382"/>
                </a:lnTo>
                <a:lnTo>
                  <a:pt x="445296" y="214291"/>
                </a:lnTo>
                <a:lnTo>
                  <a:pt x="454768" y="208276"/>
                </a:lnTo>
                <a:lnTo>
                  <a:pt x="462284" y="202296"/>
                </a:lnTo>
                <a:lnTo>
                  <a:pt x="468932" y="193685"/>
                </a:lnTo>
                <a:lnTo>
                  <a:pt x="472094" y="188611"/>
                </a:lnTo>
                <a:lnTo>
                  <a:pt x="478253" y="180327"/>
                </a:lnTo>
                <a:lnTo>
                  <a:pt x="481285" y="176728"/>
                </a:lnTo>
                <a:lnTo>
                  <a:pt x="484653" y="170085"/>
                </a:lnTo>
                <a:lnTo>
                  <a:pt x="485551" y="166924"/>
                </a:lnTo>
                <a:lnTo>
                  <a:pt x="489195" y="160766"/>
                </a:lnTo>
                <a:lnTo>
                  <a:pt x="494878" y="153469"/>
                </a:lnTo>
                <a:lnTo>
                  <a:pt x="495655" y="149825"/>
                </a:lnTo>
                <a:lnTo>
                  <a:pt x="496267" y="142866"/>
                </a:lnTo>
                <a:lnTo>
                  <a:pt x="496278" y="212601"/>
                </a:lnTo>
                <a:lnTo>
                  <a:pt x="497269" y="217097"/>
                </a:lnTo>
                <a:lnTo>
                  <a:pt x="501017" y="224737"/>
                </a:lnTo>
                <a:lnTo>
                  <a:pt x="505991" y="231440"/>
                </a:lnTo>
                <a:lnTo>
                  <a:pt x="508707" y="234617"/>
                </a:lnTo>
                <a:lnTo>
                  <a:pt x="517015" y="240792"/>
                </a:lnTo>
                <a:lnTo>
                  <a:pt x="526330" y="246844"/>
                </a:lnTo>
                <a:lnTo>
                  <a:pt x="533777" y="252841"/>
                </a:lnTo>
                <a:lnTo>
                  <a:pt x="538145" y="254837"/>
                </a:lnTo>
                <a:lnTo>
                  <a:pt x="552780" y="257646"/>
                </a:lnTo>
                <a:lnTo>
                  <a:pt x="575034" y="258673"/>
                </a:lnTo>
                <a:lnTo>
                  <a:pt x="586181" y="256114"/>
                </a:lnTo>
                <a:lnTo>
                  <a:pt x="603614" y="249095"/>
                </a:lnTo>
                <a:lnTo>
                  <a:pt x="615419" y="242597"/>
                </a:lnTo>
                <a:lnTo>
                  <a:pt x="621347" y="238086"/>
                </a:lnTo>
                <a:lnTo>
                  <a:pt x="627282" y="233094"/>
                </a:lnTo>
                <a:lnTo>
                  <a:pt x="633223" y="227782"/>
                </a:lnTo>
                <a:lnTo>
                  <a:pt x="645116" y="216587"/>
                </a:lnTo>
                <a:lnTo>
                  <a:pt x="658228" y="203870"/>
                </a:lnTo>
                <a:lnTo>
                  <a:pt x="661792" y="198377"/>
                </a:lnTo>
                <a:lnTo>
                  <a:pt x="665159" y="191739"/>
                </a:lnTo>
                <a:lnTo>
                  <a:pt x="668397" y="184336"/>
                </a:lnTo>
                <a:lnTo>
                  <a:pt x="672539" y="177417"/>
                </a:lnTo>
                <a:lnTo>
                  <a:pt x="677285" y="170820"/>
                </a:lnTo>
                <a:lnTo>
                  <a:pt x="682434" y="164437"/>
                </a:lnTo>
                <a:lnTo>
                  <a:pt x="686858" y="158198"/>
                </a:lnTo>
                <a:lnTo>
                  <a:pt x="690800" y="152055"/>
                </a:lnTo>
                <a:lnTo>
                  <a:pt x="694420" y="145974"/>
                </a:lnTo>
                <a:lnTo>
                  <a:pt x="697826" y="139936"/>
                </a:lnTo>
                <a:lnTo>
                  <a:pt x="704255" y="127935"/>
                </a:lnTo>
                <a:lnTo>
                  <a:pt x="706367" y="121957"/>
                </a:lnTo>
                <a:lnTo>
                  <a:pt x="707775" y="115987"/>
                </a:lnTo>
                <a:lnTo>
                  <a:pt x="708713" y="110023"/>
                </a:lnTo>
                <a:lnTo>
                  <a:pt x="710331" y="104062"/>
                </a:lnTo>
                <a:lnTo>
                  <a:pt x="712402" y="98104"/>
                </a:lnTo>
                <a:lnTo>
                  <a:pt x="714775" y="92148"/>
                </a:lnTo>
                <a:lnTo>
                  <a:pt x="716357" y="86193"/>
                </a:lnTo>
                <a:lnTo>
                  <a:pt x="717411" y="80238"/>
                </a:lnTo>
                <a:lnTo>
                  <a:pt x="718114" y="74284"/>
                </a:lnTo>
                <a:lnTo>
                  <a:pt x="718582" y="68330"/>
                </a:lnTo>
                <a:lnTo>
                  <a:pt x="718895" y="62377"/>
                </a:lnTo>
                <a:lnTo>
                  <a:pt x="719103" y="56423"/>
                </a:lnTo>
                <a:lnTo>
                  <a:pt x="718250" y="51462"/>
                </a:lnTo>
                <a:lnTo>
                  <a:pt x="714656" y="43304"/>
                </a:lnTo>
                <a:lnTo>
                  <a:pt x="712397" y="36370"/>
                </a:lnTo>
                <a:lnTo>
                  <a:pt x="711393" y="29982"/>
                </a:lnTo>
                <a:lnTo>
                  <a:pt x="710947" y="23835"/>
                </a:lnTo>
                <a:lnTo>
                  <a:pt x="709836" y="20807"/>
                </a:lnTo>
                <a:lnTo>
                  <a:pt x="705956" y="14797"/>
                </a:lnTo>
                <a:lnTo>
                  <a:pt x="703532" y="12797"/>
                </a:lnTo>
                <a:lnTo>
                  <a:pt x="700924" y="11464"/>
                </a:lnTo>
                <a:lnTo>
                  <a:pt x="680544" y="3012"/>
                </a:lnTo>
                <a:lnTo>
                  <a:pt x="673093" y="1265"/>
                </a:lnTo>
                <a:lnTo>
                  <a:pt x="669717" y="1792"/>
                </a:lnTo>
                <a:lnTo>
                  <a:pt x="659233" y="6281"/>
                </a:lnTo>
                <a:lnTo>
                  <a:pt x="633056" y="9569"/>
                </a:lnTo>
                <a:lnTo>
                  <a:pt x="622883" y="13440"/>
                </a:lnTo>
                <a:lnTo>
                  <a:pt x="614393" y="18467"/>
                </a:lnTo>
                <a:lnTo>
                  <a:pt x="604035" y="26876"/>
                </a:lnTo>
                <a:lnTo>
                  <a:pt x="600858" y="29779"/>
                </a:lnTo>
                <a:lnTo>
                  <a:pt x="598740" y="33700"/>
                </a:lnTo>
                <a:lnTo>
                  <a:pt x="597328" y="38298"/>
                </a:lnTo>
                <a:lnTo>
                  <a:pt x="596386" y="43347"/>
                </a:lnTo>
                <a:lnTo>
                  <a:pt x="592695" y="51604"/>
                </a:lnTo>
                <a:lnTo>
                  <a:pt x="588740" y="58580"/>
                </a:lnTo>
                <a:lnTo>
                  <a:pt x="586981" y="64989"/>
                </a:lnTo>
                <a:lnTo>
                  <a:pt x="586200" y="71144"/>
                </a:lnTo>
                <a:lnTo>
                  <a:pt x="585991" y="74174"/>
                </a:lnTo>
                <a:lnTo>
                  <a:pt x="586844" y="77187"/>
                </a:lnTo>
                <a:lnTo>
                  <a:pt x="590439" y="83180"/>
                </a:lnTo>
                <a:lnTo>
                  <a:pt x="595343" y="89151"/>
                </a:lnTo>
                <a:lnTo>
                  <a:pt x="598041" y="92132"/>
                </a:lnTo>
                <a:lnTo>
                  <a:pt x="600830" y="94119"/>
                </a:lnTo>
                <a:lnTo>
                  <a:pt x="620130" y="102311"/>
                </a:lnTo>
                <a:lnTo>
                  <a:pt x="624486" y="102890"/>
                </a:lnTo>
                <a:lnTo>
                  <a:pt x="628383" y="102284"/>
                </a:lnTo>
                <a:lnTo>
                  <a:pt x="631973" y="100887"/>
                </a:lnTo>
                <a:lnTo>
                  <a:pt x="651001" y="97654"/>
                </a:lnTo>
                <a:lnTo>
                  <a:pt x="665342" y="91136"/>
                </a:lnTo>
                <a:lnTo>
                  <a:pt x="668519" y="90478"/>
                </a:lnTo>
                <a:lnTo>
                  <a:pt x="677340" y="84457"/>
                </a:lnTo>
                <a:lnTo>
                  <a:pt x="686883" y="76158"/>
                </a:lnTo>
                <a:lnTo>
                  <a:pt x="694431" y="69163"/>
                </a:lnTo>
                <a:lnTo>
                  <a:pt x="704258" y="59646"/>
                </a:lnTo>
                <a:lnTo>
                  <a:pt x="713455" y="50543"/>
                </a:lnTo>
                <a:lnTo>
                  <a:pt x="716469" y="48534"/>
                </a:lnTo>
                <a:lnTo>
                  <a:pt x="722463" y="46302"/>
                </a:lnTo>
                <a:lnTo>
                  <a:pt x="724459" y="44714"/>
                </a:lnTo>
                <a:lnTo>
                  <a:pt x="725789" y="42664"/>
                </a:lnTo>
                <a:lnTo>
                  <a:pt x="728436" y="35623"/>
                </a:lnTo>
                <a:lnTo>
                  <a:pt x="728445" y="40338"/>
                </a:lnTo>
                <a:lnTo>
                  <a:pt x="727455" y="42723"/>
                </a:lnTo>
                <a:lnTo>
                  <a:pt x="722312" y="50820"/>
                </a:lnTo>
                <a:lnTo>
                  <a:pt x="720760" y="56579"/>
                </a:lnTo>
                <a:lnTo>
                  <a:pt x="717426" y="62445"/>
                </a:lnTo>
                <a:lnTo>
                  <a:pt x="715147" y="65399"/>
                </a:lnTo>
                <a:lnTo>
                  <a:pt x="713627" y="69352"/>
                </a:lnTo>
                <a:lnTo>
                  <a:pt x="712616" y="73972"/>
                </a:lnTo>
                <a:lnTo>
                  <a:pt x="711940" y="79036"/>
                </a:lnTo>
                <a:lnTo>
                  <a:pt x="708544" y="87309"/>
                </a:lnTo>
                <a:lnTo>
                  <a:pt x="706250" y="90904"/>
                </a:lnTo>
                <a:lnTo>
                  <a:pt x="704720" y="95285"/>
                </a:lnTo>
                <a:lnTo>
                  <a:pt x="703700" y="100191"/>
                </a:lnTo>
                <a:lnTo>
                  <a:pt x="703020" y="105445"/>
                </a:lnTo>
                <a:lnTo>
                  <a:pt x="701575" y="110932"/>
                </a:lnTo>
                <a:lnTo>
                  <a:pt x="699618" y="116575"/>
                </a:lnTo>
                <a:lnTo>
                  <a:pt x="697322" y="122321"/>
                </a:lnTo>
                <a:lnTo>
                  <a:pt x="695792" y="127144"/>
                </a:lnTo>
                <a:lnTo>
                  <a:pt x="694091" y="135149"/>
                </a:lnTo>
                <a:lnTo>
                  <a:pt x="693637" y="139665"/>
                </a:lnTo>
                <a:lnTo>
                  <a:pt x="693336" y="144660"/>
                </a:lnTo>
                <a:lnTo>
                  <a:pt x="693000" y="154509"/>
                </a:lnTo>
                <a:lnTo>
                  <a:pt x="692850" y="162193"/>
                </a:lnTo>
                <a:lnTo>
                  <a:pt x="693803" y="165632"/>
                </a:lnTo>
                <a:lnTo>
                  <a:pt x="697507" y="172098"/>
                </a:lnTo>
                <a:lnTo>
                  <a:pt x="702461" y="178279"/>
                </a:lnTo>
                <a:lnTo>
                  <a:pt x="707969" y="184334"/>
                </a:lnTo>
                <a:lnTo>
                  <a:pt x="713725" y="190332"/>
                </a:lnTo>
                <a:lnTo>
                  <a:pt x="716648" y="192328"/>
                </a:lnTo>
                <a:lnTo>
                  <a:pt x="722543" y="194546"/>
                </a:lnTo>
                <a:lnTo>
                  <a:pt x="731439" y="195796"/>
                </a:lnTo>
                <a:lnTo>
                  <a:pt x="771518" y="196308"/>
                </a:lnTo>
                <a:lnTo>
                  <a:pt x="782649" y="193669"/>
                </a:lnTo>
                <a:lnTo>
                  <a:pt x="793218" y="189189"/>
                </a:lnTo>
                <a:lnTo>
                  <a:pt x="805738" y="181089"/>
                </a:lnTo>
                <a:lnTo>
                  <a:pt x="816048" y="175329"/>
                </a:lnTo>
                <a:lnTo>
                  <a:pt x="824598" y="169463"/>
                </a:lnTo>
                <a:lnTo>
                  <a:pt x="832698" y="162556"/>
                </a:lnTo>
                <a:lnTo>
                  <a:pt x="842912" y="152871"/>
                </a:lnTo>
                <a:lnTo>
                  <a:pt x="855078" y="141004"/>
                </a:lnTo>
                <a:lnTo>
                  <a:pt x="858510" y="136623"/>
                </a:lnTo>
                <a:lnTo>
                  <a:pt x="861790" y="131717"/>
                </a:lnTo>
                <a:lnTo>
                  <a:pt x="864968" y="126463"/>
                </a:lnTo>
                <a:lnTo>
                  <a:pt x="871146" y="117979"/>
                </a:lnTo>
                <a:lnTo>
                  <a:pt x="877197" y="109909"/>
                </a:lnTo>
                <a:lnTo>
                  <a:pt x="880201" y="104978"/>
                </a:lnTo>
                <a:lnTo>
                  <a:pt x="883195" y="99707"/>
                </a:lnTo>
                <a:lnTo>
                  <a:pt x="885192" y="94209"/>
                </a:lnTo>
                <a:lnTo>
                  <a:pt x="886522" y="88558"/>
                </a:lnTo>
                <a:lnTo>
                  <a:pt x="887409" y="82808"/>
                </a:lnTo>
                <a:lnTo>
                  <a:pt x="888993" y="77981"/>
                </a:lnTo>
                <a:lnTo>
                  <a:pt x="893399" y="69973"/>
                </a:lnTo>
                <a:lnTo>
                  <a:pt x="895963" y="65456"/>
                </a:lnTo>
                <a:lnTo>
                  <a:pt x="901457" y="55146"/>
                </a:lnTo>
                <a:lnTo>
                  <a:pt x="904560" y="46595"/>
                </a:lnTo>
                <a:lnTo>
                  <a:pt x="905388" y="42926"/>
                </a:lnTo>
                <a:lnTo>
                  <a:pt x="908953" y="36202"/>
                </a:lnTo>
                <a:lnTo>
                  <a:pt x="911294" y="33021"/>
                </a:lnTo>
                <a:lnTo>
                  <a:pt x="912853" y="28915"/>
                </a:lnTo>
                <a:lnTo>
                  <a:pt x="913893" y="24194"/>
                </a:lnTo>
                <a:lnTo>
                  <a:pt x="914586" y="19062"/>
                </a:lnTo>
                <a:lnTo>
                  <a:pt x="916041" y="15640"/>
                </a:lnTo>
                <a:lnTo>
                  <a:pt x="918003" y="13359"/>
                </a:lnTo>
                <a:lnTo>
                  <a:pt x="920302" y="11839"/>
                </a:lnTo>
                <a:lnTo>
                  <a:pt x="921836" y="9833"/>
                </a:lnTo>
                <a:lnTo>
                  <a:pt x="922858" y="7504"/>
                </a:lnTo>
                <a:lnTo>
                  <a:pt x="923539" y="4958"/>
                </a:lnTo>
                <a:lnTo>
                  <a:pt x="924986" y="3261"/>
                </a:lnTo>
                <a:lnTo>
                  <a:pt x="926942" y="2130"/>
                </a:lnTo>
                <a:lnTo>
                  <a:pt x="933429" y="0"/>
                </a:lnTo>
                <a:lnTo>
                  <a:pt x="938453" y="4648"/>
                </a:lnTo>
                <a:lnTo>
                  <a:pt x="939890" y="7023"/>
                </a:lnTo>
                <a:lnTo>
                  <a:pt x="941486" y="12308"/>
                </a:lnTo>
                <a:lnTo>
                  <a:pt x="942384" y="20862"/>
                </a:lnTo>
                <a:lnTo>
                  <a:pt x="945240" y="29373"/>
                </a:lnTo>
                <a:lnTo>
                  <a:pt x="947390" y="34421"/>
                </a:lnTo>
                <a:lnTo>
                  <a:pt x="948825" y="39770"/>
                </a:lnTo>
                <a:lnTo>
                  <a:pt x="949780" y="45321"/>
                </a:lnTo>
                <a:lnTo>
                  <a:pt x="950418" y="51006"/>
                </a:lnTo>
                <a:lnTo>
                  <a:pt x="950842" y="56780"/>
                </a:lnTo>
                <a:lnTo>
                  <a:pt x="951125" y="62614"/>
                </a:lnTo>
                <a:lnTo>
                  <a:pt x="951440" y="74388"/>
                </a:lnTo>
                <a:lnTo>
                  <a:pt x="951691" y="162587"/>
                </a:lnTo>
                <a:lnTo>
                  <a:pt x="951692" y="197902"/>
                </a:lnTo>
                <a:lnTo>
                  <a:pt x="950700" y="200351"/>
                </a:lnTo>
                <a:lnTo>
                  <a:pt x="949046" y="201984"/>
                </a:lnTo>
                <a:lnTo>
                  <a:pt x="946951" y="203073"/>
                </a:lnTo>
                <a:lnTo>
                  <a:pt x="945554" y="204791"/>
                </a:lnTo>
                <a:lnTo>
                  <a:pt x="944624" y="206929"/>
                </a:lnTo>
                <a:lnTo>
                  <a:pt x="943130" y="212748"/>
                </a:lnTo>
                <a:lnTo>
                  <a:pt x="943999" y="212233"/>
                </a:lnTo>
                <a:lnTo>
                  <a:pt x="950483" y="206367"/>
                </a:lnTo>
                <a:lnTo>
                  <a:pt x="951154" y="203101"/>
                </a:lnTo>
                <a:lnTo>
                  <a:pt x="951533" y="195684"/>
                </a:lnTo>
                <a:lnTo>
                  <a:pt x="951585" y="192920"/>
                </a:lnTo>
                <a:lnTo>
                  <a:pt x="952613" y="190085"/>
                </a:lnTo>
                <a:lnTo>
                  <a:pt x="956401" y="184289"/>
                </a:lnTo>
                <a:lnTo>
                  <a:pt x="961391" y="175760"/>
                </a:lnTo>
                <a:lnTo>
                  <a:pt x="964111" y="170707"/>
                </a:lnTo>
                <a:lnTo>
                  <a:pt x="969779" y="162448"/>
                </a:lnTo>
                <a:lnTo>
                  <a:pt x="975606" y="154477"/>
                </a:lnTo>
                <a:lnTo>
                  <a:pt x="978548" y="149573"/>
                </a:lnTo>
                <a:lnTo>
                  <a:pt x="981503" y="144320"/>
                </a:lnTo>
                <a:lnTo>
                  <a:pt x="987430" y="133191"/>
                </a:lnTo>
                <a:lnTo>
                  <a:pt x="990400" y="127446"/>
                </a:lnTo>
                <a:lnTo>
                  <a:pt x="993372" y="122623"/>
                </a:lnTo>
                <a:lnTo>
                  <a:pt x="999320" y="114618"/>
                </a:lnTo>
                <a:lnTo>
                  <a:pt x="1002296" y="110103"/>
                </a:lnTo>
                <a:lnTo>
                  <a:pt x="1005272" y="105108"/>
                </a:lnTo>
                <a:lnTo>
                  <a:pt x="1008248" y="99793"/>
                </a:lnTo>
                <a:lnTo>
                  <a:pt x="1014201" y="88597"/>
                </a:lnTo>
                <a:lnTo>
                  <a:pt x="1017176" y="82833"/>
                </a:lnTo>
                <a:lnTo>
                  <a:pt x="1020153" y="77999"/>
                </a:lnTo>
                <a:lnTo>
                  <a:pt x="1026106" y="69980"/>
                </a:lnTo>
                <a:lnTo>
                  <a:pt x="1034705" y="63110"/>
                </a:lnTo>
                <a:lnTo>
                  <a:pt x="1044150" y="56749"/>
                </a:lnTo>
                <a:lnTo>
                  <a:pt x="1055045" y="48582"/>
                </a:lnTo>
                <a:lnTo>
                  <a:pt x="1064556" y="44729"/>
                </a:lnTo>
                <a:lnTo>
                  <a:pt x="1070645" y="40311"/>
                </a:lnTo>
                <a:lnTo>
                  <a:pt x="1073658" y="39728"/>
                </a:lnTo>
                <a:lnTo>
                  <a:pt x="1076660" y="40332"/>
                </a:lnTo>
                <a:lnTo>
                  <a:pt x="1082638" y="42657"/>
                </a:lnTo>
                <a:lnTo>
                  <a:pt x="1088605" y="43690"/>
                </a:lnTo>
                <a:lnTo>
                  <a:pt x="1091583" y="44958"/>
                </a:lnTo>
                <a:lnTo>
                  <a:pt x="1100519" y="51482"/>
                </a:lnTo>
                <a:lnTo>
                  <a:pt x="1106472" y="56873"/>
                </a:lnTo>
                <a:lnTo>
                  <a:pt x="1112426" y="65222"/>
                </a:lnTo>
                <a:lnTo>
                  <a:pt x="1115403" y="70226"/>
                </a:lnTo>
                <a:lnTo>
                  <a:pt x="1118710" y="78432"/>
                </a:lnTo>
                <a:lnTo>
                  <a:pt x="1121172" y="86379"/>
                </a:lnTo>
                <a:lnTo>
                  <a:pt x="1123217" y="91276"/>
                </a:lnTo>
                <a:lnTo>
                  <a:pt x="1125573" y="96526"/>
                </a:lnTo>
                <a:lnTo>
                  <a:pt x="1130837" y="105004"/>
                </a:lnTo>
                <a:lnTo>
                  <a:pt x="1133630" y="108654"/>
                </a:lnTo>
                <a:lnTo>
                  <a:pt x="1135491" y="113072"/>
                </a:lnTo>
                <a:lnTo>
                  <a:pt x="1136733" y="118001"/>
                </a:lnTo>
                <a:lnTo>
                  <a:pt x="1137560" y="123272"/>
                </a:lnTo>
                <a:lnTo>
                  <a:pt x="1138480" y="131774"/>
                </a:lnTo>
                <a:lnTo>
                  <a:pt x="1138888" y="138860"/>
                </a:lnTo>
                <a:lnTo>
                  <a:pt x="1139070" y="145317"/>
                </a:lnTo>
                <a:lnTo>
                  <a:pt x="1138126" y="149420"/>
                </a:lnTo>
                <a:lnTo>
                  <a:pt x="1136505" y="154139"/>
                </a:lnTo>
                <a:lnTo>
                  <a:pt x="1131514" y="166492"/>
                </a:lnTo>
                <a:lnTo>
                  <a:pt x="1130528" y="175068"/>
                </a:lnTo>
                <a:lnTo>
                  <a:pt x="1130317" y="178015"/>
                </a:lnTo>
                <a:lnTo>
                  <a:pt x="1130286" y="160407"/>
                </a:lnTo>
                <a:lnTo>
                  <a:pt x="1131278" y="156503"/>
                </a:lnTo>
                <a:lnTo>
                  <a:pt x="1135026" y="149521"/>
                </a:lnTo>
                <a:lnTo>
                  <a:pt x="1139999" y="143109"/>
                </a:lnTo>
                <a:lnTo>
                  <a:pt x="1145517" y="136953"/>
                </a:lnTo>
                <a:lnTo>
                  <a:pt x="1151276" y="130909"/>
                </a:lnTo>
                <a:lnTo>
                  <a:pt x="1157143" y="122270"/>
                </a:lnTo>
                <a:lnTo>
                  <a:pt x="1160097" y="117188"/>
                </a:lnTo>
                <a:lnTo>
                  <a:pt x="1166025" y="108896"/>
                </a:lnTo>
                <a:lnTo>
                  <a:pt x="1168994" y="105295"/>
                </a:lnTo>
                <a:lnTo>
                  <a:pt x="1177586" y="98649"/>
                </a:lnTo>
                <a:lnTo>
                  <a:pt x="1188019" y="92388"/>
                </a:lnTo>
                <a:lnTo>
                  <a:pt x="1199271" y="86298"/>
                </a:lnTo>
                <a:lnTo>
                  <a:pt x="1208240" y="80284"/>
                </a:lnTo>
                <a:lnTo>
                  <a:pt x="1216525" y="74303"/>
                </a:lnTo>
                <a:lnTo>
                  <a:pt x="1231355" y="66351"/>
                </a:lnTo>
                <a:lnTo>
                  <a:pt x="1242473" y="62562"/>
                </a:lnTo>
                <a:lnTo>
                  <a:pt x="1252051" y="56588"/>
                </a:lnTo>
                <a:lnTo>
                  <a:pt x="1258157" y="54842"/>
                </a:lnTo>
                <a:lnTo>
                  <a:pt x="1280323" y="53483"/>
                </a:lnTo>
                <a:lnTo>
                  <a:pt x="1280911" y="54462"/>
                </a:lnTo>
                <a:lnTo>
                  <a:pt x="1281935" y="61138"/>
                </a:lnTo>
                <a:lnTo>
                  <a:pt x="1282045" y="66749"/>
                </a:lnTo>
                <a:lnTo>
                  <a:pt x="1282076" y="79436"/>
                </a:lnTo>
                <a:lnTo>
                  <a:pt x="1281089" y="83671"/>
                </a:lnTo>
                <a:lnTo>
                  <a:pt x="1275950" y="94372"/>
                </a:lnTo>
                <a:lnTo>
                  <a:pt x="1274401" y="100740"/>
                </a:lnTo>
                <a:lnTo>
                  <a:pt x="1273712" y="106877"/>
                </a:lnTo>
                <a:lnTo>
                  <a:pt x="1273527" y="109903"/>
                </a:lnTo>
                <a:lnTo>
                  <a:pt x="1272413" y="113904"/>
                </a:lnTo>
                <a:lnTo>
                  <a:pt x="1270678" y="118556"/>
                </a:lnTo>
                <a:lnTo>
                  <a:pt x="1268529" y="123642"/>
                </a:lnTo>
                <a:lnTo>
                  <a:pt x="1266142" y="131939"/>
                </a:lnTo>
                <a:lnTo>
                  <a:pt x="1265505" y="135540"/>
                </a:lnTo>
                <a:lnTo>
                  <a:pt x="1266073" y="138933"/>
                </a:lnTo>
                <a:lnTo>
                  <a:pt x="1269349" y="145349"/>
                </a:lnTo>
                <a:lnTo>
                  <a:pt x="1271611" y="149441"/>
                </a:lnTo>
                <a:lnTo>
                  <a:pt x="1276771" y="159280"/>
                </a:lnTo>
                <a:lnTo>
                  <a:pt x="1282372" y="167621"/>
                </a:lnTo>
                <a:lnTo>
                  <a:pt x="1285255" y="171235"/>
                </a:lnTo>
                <a:lnTo>
                  <a:pt x="1293749" y="177896"/>
                </a:lnTo>
                <a:lnTo>
                  <a:pt x="1303148" y="184163"/>
                </a:lnTo>
                <a:lnTo>
                  <a:pt x="1310631" y="190256"/>
                </a:lnTo>
                <a:lnTo>
                  <a:pt x="1319911" y="196271"/>
                </a:lnTo>
                <a:lnTo>
                  <a:pt x="1325163" y="199265"/>
                </a:lnTo>
                <a:lnTo>
                  <a:pt x="1336292" y="202590"/>
                </a:lnTo>
                <a:lnTo>
                  <a:pt x="1347851" y="205061"/>
                </a:lnTo>
                <a:lnTo>
                  <a:pt x="1366508" y="211037"/>
                </a:lnTo>
                <a:lnTo>
                  <a:pt x="1398176" y="21418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SMARTInkAnnotation42"/>
          <p:cNvSpPr/>
          <p:nvPr/>
        </p:nvSpPr>
        <p:spPr>
          <a:xfrm>
            <a:off x="8501062" y="4018359"/>
            <a:ext cx="169665" cy="8931"/>
          </a:xfrm>
          <a:custGeom>
            <a:avLst/>
            <a:gdLst/>
            <a:ahLst/>
            <a:cxnLst/>
            <a:rect l="0" t="0" r="0" b="0"/>
            <a:pathLst>
              <a:path w="169665" h="8931">
                <a:moveTo>
                  <a:pt x="169664" y="8930"/>
                </a:moveTo>
                <a:lnTo>
                  <a:pt x="56442" y="8930"/>
                </a:lnTo>
                <a:lnTo>
                  <a:pt x="51518" y="7937"/>
                </a:lnTo>
                <a:lnTo>
                  <a:pt x="47244" y="6284"/>
                </a:lnTo>
                <a:lnTo>
                  <a:pt x="43403" y="4189"/>
                </a:lnTo>
                <a:lnTo>
                  <a:pt x="39849" y="2792"/>
                </a:lnTo>
                <a:lnTo>
                  <a:pt x="36488" y="1861"/>
                </a:lnTo>
                <a:lnTo>
                  <a:pt x="33255" y="1241"/>
                </a:lnTo>
                <a:lnTo>
                  <a:pt x="30108" y="827"/>
                </a:lnTo>
                <a:lnTo>
                  <a:pt x="27016" y="551"/>
                </a:lnTo>
                <a:lnTo>
                  <a:pt x="23964" y="367"/>
                </a:lnTo>
                <a:lnTo>
                  <a:pt x="17927" y="163"/>
                </a:lnTo>
                <a:lnTo>
                  <a:pt x="9122" y="21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SMARTInkAnnotation43"/>
          <p:cNvSpPr/>
          <p:nvPr/>
        </p:nvSpPr>
        <p:spPr>
          <a:xfrm>
            <a:off x="6357947" y="4393824"/>
            <a:ext cx="991186" cy="267427"/>
          </a:xfrm>
          <a:custGeom>
            <a:avLst/>
            <a:gdLst/>
            <a:ahLst/>
            <a:cxnLst/>
            <a:rect l="0" t="0" r="0" b="0"/>
            <a:pathLst>
              <a:path w="991186" h="267427">
                <a:moveTo>
                  <a:pt x="8920" y="53160"/>
                </a:moveTo>
                <a:lnTo>
                  <a:pt x="8920" y="57900"/>
                </a:lnTo>
                <a:lnTo>
                  <a:pt x="7928" y="59297"/>
                </a:lnTo>
                <a:lnTo>
                  <a:pt x="6275" y="60228"/>
                </a:lnTo>
                <a:lnTo>
                  <a:pt x="4180" y="60849"/>
                </a:lnTo>
                <a:lnTo>
                  <a:pt x="2783" y="62254"/>
                </a:lnTo>
                <a:lnTo>
                  <a:pt x="1852" y="64184"/>
                </a:lnTo>
                <a:lnTo>
                  <a:pt x="818" y="68974"/>
                </a:lnTo>
                <a:lnTo>
                  <a:pt x="358" y="74410"/>
                </a:lnTo>
                <a:lnTo>
                  <a:pt x="154" y="82779"/>
                </a:lnTo>
                <a:lnTo>
                  <a:pt x="0" y="114098"/>
                </a:lnTo>
                <a:lnTo>
                  <a:pt x="988" y="119582"/>
                </a:lnTo>
                <a:lnTo>
                  <a:pt x="2640" y="125223"/>
                </a:lnTo>
                <a:lnTo>
                  <a:pt x="4734" y="130967"/>
                </a:lnTo>
                <a:lnTo>
                  <a:pt x="6129" y="136782"/>
                </a:lnTo>
                <a:lnTo>
                  <a:pt x="7059" y="142642"/>
                </a:lnTo>
                <a:lnTo>
                  <a:pt x="7679" y="148533"/>
                </a:lnTo>
                <a:lnTo>
                  <a:pt x="8093" y="154445"/>
                </a:lnTo>
                <a:lnTo>
                  <a:pt x="8368" y="160371"/>
                </a:lnTo>
                <a:lnTo>
                  <a:pt x="8674" y="172247"/>
                </a:lnTo>
                <a:lnTo>
                  <a:pt x="8920" y="267426"/>
                </a:lnTo>
                <a:lnTo>
                  <a:pt x="8920" y="246480"/>
                </a:lnTo>
                <a:lnTo>
                  <a:pt x="9911" y="242563"/>
                </a:lnTo>
                <a:lnTo>
                  <a:pt x="11566" y="237968"/>
                </a:lnTo>
                <a:lnTo>
                  <a:pt x="13660" y="232919"/>
                </a:lnTo>
                <a:lnTo>
                  <a:pt x="15988" y="224666"/>
                </a:lnTo>
                <a:lnTo>
                  <a:pt x="17022" y="217689"/>
                </a:lnTo>
                <a:lnTo>
                  <a:pt x="17482" y="211281"/>
                </a:lnTo>
                <a:lnTo>
                  <a:pt x="18596" y="208183"/>
                </a:lnTo>
                <a:lnTo>
                  <a:pt x="22482" y="202096"/>
                </a:lnTo>
                <a:lnTo>
                  <a:pt x="23914" y="198091"/>
                </a:lnTo>
                <a:lnTo>
                  <a:pt x="24869" y="193437"/>
                </a:lnTo>
                <a:lnTo>
                  <a:pt x="25505" y="188350"/>
                </a:lnTo>
                <a:lnTo>
                  <a:pt x="26923" y="184958"/>
                </a:lnTo>
                <a:lnTo>
                  <a:pt x="28859" y="182697"/>
                </a:lnTo>
                <a:lnTo>
                  <a:pt x="31142" y="181190"/>
                </a:lnTo>
                <a:lnTo>
                  <a:pt x="32664" y="179193"/>
                </a:lnTo>
                <a:lnTo>
                  <a:pt x="33679" y="176869"/>
                </a:lnTo>
                <a:lnTo>
                  <a:pt x="34357" y="174328"/>
                </a:lnTo>
                <a:lnTo>
                  <a:pt x="37753" y="168859"/>
                </a:lnTo>
                <a:lnTo>
                  <a:pt x="40048" y="166011"/>
                </a:lnTo>
                <a:lnTo>
                  <a:pt x="42571" y="164113"/>
                </a:lnTo>
                <a:lnTo>
                  <a:pt x="51924" y="160816"/>
                </a:lnTo>
                <a:lnTo>
                  <a:pt x="80408" y="160322"/>
                </a:lnTo>
                <a:lnTo>
                  <a:pt x="92274" y="160317"/>
                </a:lnTo>
                <a:lnTo>
                  <a:pt x="95247" y="161309"/>
                </a:lnTo>
                <a:lnTo>
                  <a:pt x="104172" y="166453"/>
                </a:lnTo>
                <a:lnTo>
                  <a:pt x="110124" y="168004"/>
                </a:lnTo>
                <a:lnTo>
                  <a:pt x="139889" y="169224"/>
                </a:lnTo>
                <a:lnTo>
                  <a:pt x="145842" y="169236"/>
                </a:lnTo>
                <a:lnTo>
                  <a:pt x="154440" y="166596"/>
                </a:lnTo>
                <a:lnTo>
                  <a:pt x="163885" y="163107"/>
                </a:lnTo>
                <a:lnTo>
                  <a:pt x="171390" y="161556"/>
                </a:lnTo>
                <a:lnTo>
                  <a:pt x="178033" y="158222"/>
                </a:lnTo>
                <a:lnTo>
                  <a:pt x="185284" y="152440"/>
                </a:lnTo>
                <a:lnTo>
                  <a:pt x="189996" y="148120"/>
                </a:lnTo>
                <a:lnTo>
                  <a:pt x="203462" y="135205"/>
                </a:lnTo>
                <a:lnTo>
                  <a:pt x="216902" y="121952"/>
                </a:lnTo>
                <a:lnTo>
                  <a:pt x="219012" y="117873"/>
                </a:lnTo>
                <a:lnTo>
                  <a:pt x="220418" y="113169"/>
                </a:lnTo>
                <a:lnTo>
                  <a:pt x="221356" y="108049"/>
                </a:lnTo>
                <a:lnTo>
                  <a:pt x="225044" y="99714"/>
                </a:lnTo>
                <a:lnTo>
                  <a:pt x="229991" y="92702"/>
                </a:lnTo>
                <a:lnTo>
                  <a:pt x="235497" y="86278"/>
                </a:lnTo>
                <a:lnTo>
                  <a:pt x="237362" y="83176"/>
                </a:lnTo>
                <a:lnTo>
                  <a:pt x="239434" y="77084"/>
                </a:lnTo>
                <a:lnTo>
                  <a:pt x="243000" y="71068"/>
                </a:lnTo>
                <a:lnTo>
                  <a:pt x="248635" y="63863"/>
                </a:lnTo>
                <a:lnTo>
                  <a:pt x="249405" y="60232"/>
                </a:lnTo>
                <a:lnTo>
                  <a:pt x="249610" y="57874"/>
                </a:lnTo>
                <a:lnTo>
                  <a:pt x="250740" y="56303"/>
                </a:lnTo>
                <a:lnTo>
                  <a:pt x="252485" y="55255"/>
                </a:lnTo>
                <a:lnTo>
                  <a:pt x="254640" y="54557"/>
                </a:lnTo>
                <a:lnTo>
                  <a:pt x="255085" y="55083"/>
                </a:lnTo>
                <a:lnTo>
                  <a:pt x="254389" y="56427"/>
                </a:lnTo>
                <a:lnTo>
                  <a:pt x="250885" y="60971"/>
                </a:lnTo>
                <a:lnTo>
                  <a:pt x="250404" y="64238"/>
                </a:lnTo>
                <a:lnTo>
                  <a:pt x="250277" y="66499"/>
                </a:lnTo>
                <a:lnTo>
                  <a:pt x="249199" y="68998"/>
                </a:lnTo>
                <a:lnTo>
                  <a:pt x="243936" y="77256"/>
                </a:lnTo>
                <a:lnTo>
                  <a:pt x="242356" y="83051"/>
                </a:lnTo>
                <a:lnTo>
                  <a:pt x="241934" y="86978"/>
                </a:lnTo>
                <a:lnTo>
                  <a:pt x="241653" y="91581"/>
                </a:lnTo>
                <a:lnTo>
                  <a:pt x="241466" y="96633"/>
                </a:lnTo>
                <a:lnTo>
                  <a:pt x="240349" y="101986"/>
                </a:lnTo>
                <a:lnTo>
                  <a:pt x="238612" y="107538"/>
                </a:lnTo>
                <a:lnTo>
                  <a:pt x="236462" y="113224"/>
                </a:lnTo>
                <a:lnTo>
                  <a:pt x="235029" y="118008"/>
                </a:lnTo>
                <a:lnTo>
                  <a:pt x="233436" y="125968"/>
                </a:lnTo>
                <a:lnTo>
                  <a:pt x="233011" y="130472"/>
                </a:lnTo>
                <a:lnTo>
                  <a:pt x="232729" y="135459"/>
                </a:lnTo>
                <a:lnTo>
                  <a:pt x="232414" y="146292"/>
                </a:lnTo>
                <a:lnTo>
                  <a:pt x="232169" y="189939"/>
                </a:lnTo>
                <a:lnTo>
                  <a:pt x="232163" y="207530"/>
                </a:lnTo>
                <a:lnTo>
                  <a:pt x="233156" y="210644"/>
                </a:lnTo>
                <a:lnTo>
                  <a:pt x="236902" y="216749"/>
                </a:lnTo>
                <a:lnTo>
                  <a:pt x="239291" y="218774"/>
                </a:lnTo>
                <a:lnTo>
                  <a:pt x="241875" y="220124"/>
                </a:lnTo>
                <a:lnTo>
                  <a:pt x="244591" y="221024"/>
                </a:lnTo>
                <a:lnTo>
                  <a:pt x="250254" y="224670"/>
                </a:lnTo>
                <a:lnTo>
                  <a:pt x="253152" y="227031"/>
                </a:lnTo>
                <a:lnTo>
                  <a:pt x="257070" y="228605"/>
                </a:lnTo>
                <a:lnTo>
                  <a:pt x="266713" y="230354"/>
                </a:lnTo>
                <a:lnTo>
                  <a:pt x="271071" y="229829"/>
                </a:lnTo>
                <a:lnTo>
                  <a:pt x="274969" y="228485"/>
                </a:lnTo>
                <a:lnTo>
                  <a:pt x="278560" y="226599"/>
                </a:lnTo>
                <a:lnTo>
                  <a:pt x="287841" y="224501"/>
                </a:lnTo>
                <a:lnTo>
                  <a:pt x="298580" y="222577"/>
                </a:lnTo>
                <a:lnTo>
                  <a:pt x="315782" y="216908"/>
                </a:lnTo>
                <a:lnTo>
                  <a:pt x="327535" y="215233"/>
                </a:lnTo>
                <a:lnTo>
                  <a:pt x="333447" y="212802"/>
                </a:lnTo>
                <a:lnTo>
                  <a:pt x="345308" y="204810"/>
                </a:lnTo>
                <a:lnTo>
                  <a:pt x="357194" y="197289"/>
                </a:lnTo>
                <a:lnTo>
                  <a:pt x="369091" y="190639"/>
                </a:lnTo>
                <a:lnTo>
                  <a:pt x="380993" y="184376"/>
                </a:lnTo>
                <a:lnTo>
                  <a:pt x="386945" y="180325"/>
                </a:lnTo>
                <a:lnTo>
                  <a:pt x="392898" y="175640"/>
                </a:lnTo>
                <a:lnTo>
                  <a:pt x="398850" y="170531"/>
                </a:lnTo>
                <a:lnTo>
                  <a:pt x="410756" y="162211"/>
                </a:lnTo>
                <a:lnTo>
                  <a:pt x="416709" y="158603"/>
                </a:lnTo>
                <a:lnTo>
                  <a:pt x="421670" y="154213"/>
                </a:lnTo>
                <a:lnTo>
                  <a:pt x="425969" y="149301"/>
                </a:lnTo>
                <a:lnTo>
                  <a:pt x="429827" y="144043"/>
                </a:lnTo>
                <a:lnTo>
                  <a:pt x="433392" y="138553"/>
                </a:lnTo>
                <a:lnTo>
                  <a:pt x="436761" y="132909"/>
                </a:lnTo>
                <a:lnTo>
                  <a:pt x="440000" y="127162"/>
                </a:lnTo>
                <a:lnTo>
                  <a:pt x="443149" y="122339"/>
                </a:lnTo>
                <a:lnTo>
                  <a:pt x="449296" y="114333"/>
                </a:lnTo>
                <a:lnTo>
                  <a:pt x="451332" y="109817"/>
                </a:lnTo>
                <a:lnTo>
                  <a:pt x="452689" y="104822"/>
                </a:lnTo>
                <a:lnTo>
                  <a:pt x="453594" y="99507"/>
                </a:lnTo>
                <a:lnTo>
                  <a:pt x="455190" y="94972"/>
                </a:lnTo>
                <a:lnTo>
                  <a:pt x="459608" y="87288"/>
                </a:lnTo>
                <a:lnTo>
                  <a:pt x="462234" y="80565"/>
                </a:lnTo>
                <a:lnTo>
                  <a:pt x="463919" y="72905"/>
                </a:lnTo>
                <a:lnTo>
                  <a:pt x="464211" y="66837"/>
                </a:lnTo>
                <a:lnTo>
                  <a:pt x="463259" y="65255"/>
                </a:lnTo>
                <a:lnTo>
                  <a:pt x="461634" y="64200"/>
                </a:lnTo>
                <a:lnTo>
                  <a:pt x="456635" y="62506"/>
                </a:lnTo>
                <a:lnTo>
                  <a:pt x="456224" y="63360"/>
                </a:lnTo>
                <a:lnTo>
                  <a:pt x="455476" y="71208"/>
                </a:lnTo>
                <a:lnTo>
                  <a:pt x="455436" y="75403"/>
                </a:lnTo>
                <a:lnTo>
                  <a:pt x="452772" y="83220"/>
                </a:lnTo>
                <a:lnTo>
                  <a:pt x="450673" y="88083"/>
                </a:lnTo>
                <a:lnTo>
                  <a:pt x="448340" y="96131"/>
                </a:lnTo>
                <a:lnTo>
                  <a:pt x="447304" y="103017"/>
                </a:lnTo>
                <a:lnTo>
                  <a:pt x="446843" y="109384"/>
                </a:lnTo>
                <a:lnTo>
                  <a:pt x="447712" y="113463"/>
                </a:lnTo>
                <a:lnTo>
                  <a:pt x="449284" y="118166"/>
                </a:lnTo>
                <a:lnTo>
                  <a:pt x="451324" y="123287"/>
                </a:lnTo>
                <a:lnTo>
                  <a:pt x="452683" y="128685"/>
                </a:lnTo>
                <a:lnTo>
                  <a:pt x="453591" y="134267"/>
                </a:lnTo>
                <a:lnTo>
                  <a:pt x="454196" y="139974"/>
                </a:lnTo>
                <a:lnTo>
                  <a:pt x="455591" y="145762"/>
                </a:lnTo>
                <a:lnTo>
                  <a:pt x="457512" y="151606"/>
                </a:lnTo>
                <a:lnTo>
                  <a:pt x="459786" y="157486"/>
                </a:lnTo>
                <a:lnTo>
                  <a:pt x="462294" y="163390"/>
                </a:lnTo>
                <a:lnTo>
                  <a:pt x="467727" y="175242"/>
                </a:lnTo>
                <a:lnTo>
                  <a:pt x="470564" y="180189"/>
                </a:lnTo>
                <a:lnTo>
                  <a:pt x="476363" y="188330"/>
                </a:lnTo>
                <a:lnTo>
                  <a:pt x="484894" y="195256"/>
                </a:lnTo>
                <a:lnTo>
                  <a:pt x="494307" y="201642"/>
                </a:lnTo>
                <a:lnTo>
                  <a:pt x="501799" y="207787"/>
                </a:lnTo>
                <a:lnTo>
                  <a:pt x="506177" y="209822"/>
                </a:lnTo>
                <a:lnTo>
                  <a:pt x="516334" y="212085"/>
                </a:lnTo>
                <a:lnTo>
                  <a:pt x="544885" y="213656"/>
                </a:lnTo>
                <a:lnTo>
                  <a:pt x="563809" y="213847"/>
                </a:lnTo>
                <a:lnTo>
                  <a:pt x="573368" y="211227"/>
                </a:lnTo>
                <a:lnTo>
                  <a:pt x="589906" y="204174"/>
                </a:lnTo>
                <a:lnTo>
                  <a:pt x="607374" y="195801"/>
                </a:lnTo>
                <a:lnTo>
                  <a:pt x="613272" y="192902"/>
                </a:lnTo>
                <a:lnTo>
                  <a:pt x="618196" y="188985"/>
                </a:lnTo>
                <a:lnTo>
                  <a:pt x="622471" y="184390"/>
                </a:lnTo>
                <a:lnTo>
                  <a:pt x="626313" y="179341"/>
                </a:lnTo>
                <a:lnTo>
                  <a:pt x="633228" y="171087"/>
                </a:lnTo>
                <a:lnTo>
                  <a:pt x="639609" y="163119"/>
                </a:lnTo>
                <a:lnTo>
                  <a:pt x="642699" y="158216"/>
                </a:lnTo>
                <a:lnTo>
                  <a:pt x="645751" y="152963"/>
                </a:lnTo>
                <a:lnTo>
                  <a:pt x="648779" y="148468"/>
                </a:lnTo>
                <a:lnTo>
                  <a:pt x="654788" y="140829"/>
                </a:lnTo>
                <a:lnTo>
                  <a:pt x="657780" y="136411"/>
                </a:lnTo>
                <a:lnTo>
                  <a:pt x="660767" y="131481"/>
                </a:lnTo>
                <a:lnTo>
                  <a:pt x="663749" y="126209"/>
                </a:lnTo>
                <a:lnTo>
                  <a:pt x="665739" y="121704"/>
                </a:lnTo>
                <a:lnTo>
                  <a:pt x="667949" y="114051"/>
                </a:lnTo>
                <a:lnTo>
                  <a:pt x="671577" y="107342"/>
                </a:lnTo>
                <a:lnTo>
                  <a:pt x="676497" y="100061"/>
                </a:lnTo>
                <a:lnTo>
                  <a:pt x="679197" y="95341"/>
                </a:lnTo>
                <a:lnTo>
                  <a:pt x="685921" y="82989"/>
                </a:lnTo>
                <a:lnTo>
                  <a:pt x="686841" y="78654"/>
                </a:lnTo>
                <a:lnTo>
                  <a:pt x="687085" y="76109"/>
                </a:lnTo>
                <a:lnTo>
                  <a:pt x="686257" y="74412"/>
                </a:lnTo>
                <a:lnTo>
                  <a:pt x="684713" y="73282"/>
                </a:lnTo>
                <a:lnTo>
                  <a:pt x="679001" y="71152"/>
                </a:lnTo>
                <a:lnTo>
                  <a:pt x="678677" y="78719"/>
                </a:lnTo>
                <a:lnTo>
                  <a:pt x="673915" y="84325"/>
                </a:lnTo>
                <a:lnTo>
                  <a:pt x="672516" y="87828"/>
                </a:lnTo>
                <a:lnTo>
                  <a:pt x="671582" y="92146"/>
                </a:lnTo>
                <a:lnTo>
                  <a:pt x="670961" y="97010"/>
                </a:lnTo>
                <a:lnTo>
                  <a:pt x="670269" y="105060"/>
                </a:lnTo>
                <a:lnTo>
                  <a:pt x="669962" y="112938"/>
                </a:lnTo>
                <a:lnTo>
                  <a:pt x="669748" y="135164"/>
                </a:lnTo>
                <a:lnTo>
                  <a:pt x="669727" y="149777"/>
                </a:lnTo>
                <a:lnTo>
                  <a:pt x="670715" y="154282"/>
                </a:lnTo>
                <a:lnTo>
                  <a:pt x="674460" y="161934"/>
                </a:lnTo>
                <a:lnTo>
                  <a:pt x="679431" y="171288"/>
                </a:lnTo>
                <a:lnTo>
                  <a:pt x="682146" y="176560"/>
                </a:lnTo>
                <a:lnTo>
                  <a:pt x="684948" y="181068"/>
                </a:lnTo>
                <a:lnTo>
                  <a:pt x="690708" y="188721"/>
                </a:lnTo>
                <a:lnTo>
                  <a:pt x="696574" y="195430"/>
                </a:lnTo>
                <a:lnTo>
                  <a:pt x="699528" y="198608"/>
                </a:lnTo>
                <a:lnTo>
                  <a:pt x="702489" y="200727"/>
                </a:lnTo>
                <a:lnTo>
                  <a:pt x="708425" y="203081"/>
                </a:lnTo>
                <a:lnTo>
                  <a:pt x="738701" y="204799"/>
                </a:lnTo>
                <a:lnTo>
                  <a:pt x="751452" y="204915"/>
                </a:lnTo>
                <a:lnTo>
                  <a:pt x="754965" y="203939"/>
                </a:lnTo>
                <a:lnTo>
                  <a:pt x="765641" y="197826"/>
                </a:lnTo>
                <a:lnTo>
                  <a:pt x="775519" y="192531"/>
                </a:lnTo>
                <a:lnTo>
                  <a:pt x="783878" y="184225"/>
                </a:lnTo>
                <a:lnTo>
                  <a:pt x="787496" y="179232"/>
                </a:lnTo>
                <a:lnTo>
                  <a:pt x="794162" y="171038"/>
                </a:lnTo>
                <a:lnTo>
                  <a:pt x="800433" y="163097"/>
                </a:lnTo>
                <a:lnTo>
                  <a:pt x="803493" y="158201"/>
                </a:lnTo>
                <a:lnTo>
                  <a:pt x="806526" y="152953"/>
                </a:lnTo>
                <a:lnTo>
                  <a:pt x="812541" y="141830"/>
                </a:lnTo>
                <a:lnTo>
                  <a:pt x="824488" y="118521"/>
                </a:lnTo>
                <a:lnTo>
                  <a:pt x="827467" y="113601"/>
                </a:lnTo>
                <a:lnTo>
                  <a:pt x="833425" y="105489"/>
                </a:lnTo>
                <a:lnTo>
                  <a:pt x="836403" y="100944"/>
                </a:lnTo>
                <a:lnTo>
                  <a:pt x="839379" y="95930"/>
                </a:lnTo>
                <a:lnTo>
                  <a:pt x="842356" y="90603"/>
                </a:lnTo>
                <a:lnTo>
                  <a:pt x="848310" y="79392"/>
                </a:lnTo>
                <a:lnTo>
                  <a:pt x="851287" y="73625"/>
                </a:lnTo>
                <a:lnTo>
                  <a:pt x="853271" y="67795"/>
                </a:lnTo>
                <a:lnTo>
                  <a:pt x="854594" y="61925"/>
                </a:lnTo>
                <a:lnTo>
                  <a:pt x="855476" y="56027"/>
                </a:lnTo>
                <a:lnTo>
                  <a:pt x="857056" y="50110"/>
                </a:lnTo>
                <a:lnTo>
                  <a:pt x="859102" y="44181"/>
                </a:lnTo>
                <a:lnTo>
                  <a:pt x="861458" y="38245"/>
                </a:lnTo>
                <a:lnTo>
                  <a:pt x="863028" y="33294"/>
                </a:lnTo>
                <a:lnTo>
                  <a:pt x="864774" y="25148"/>
                </a:lnTo>
                <a:lnTo>
                  <a:pt x="868195" y="18221"/>
                </a:lnTo>
                <a:lnTo>
                  <a:pt x="873735" y="10430"/>
                </a:lnTo>
                <a:lnTo>
                  <a:pt x="874493" y="6718"/>
                </a:lnTo>
                <a:lnTo>
                  <a:pt x="874979" y="991"/>
                </a:lnTo>
                <a:lnTo>
                  <a:pt x="876012" y="522"/>
                </a:lnTo>
                <a:lnTo>
                  <a:pt x="879805" y="0"/>
                </a:lnTo>
                <a:lnTo>
                  <a:pt x="881212" y="853"/>
                </a:lnTo>
                <a:lnTo>
                  <a:pt x="882152" y="2413"/>
                </a:lnTo>
                <a:lnTo>
                  <a:pt x="882777" y="4446"/>
                </a:lnTo>
                <a:lnTo>
                  <a:pt x="882202" y="5801"/>
                </a:lnTo>
                <a:lnTo>
                  <a:pt x="880827" y="6705"/>
                </a:lnTo>
                <a:lnTo>
                  <a:pt x="878918" y="7307"/>
                </a:lnTo>
                <a:lnTo>
                  <a:pt x="877644" y="9693"/>
                </a:lnTo>
                <a:lnTo>
                  <a:pt x="876230" y="17635"/>
                </a:lnTo>
                <a:lnTo>
                  <a:pt x="875602" y="25134"/>
                </a:lnTo>
                <a:lnTo>
                  <a:pt x="875323" y="32767"/>
                </a:lnTo>
                <a:lnTo>
                  <a:pt x="875119" y="66359"/>
                </a:lnTo>
                <a:lnTo>
                  <a:pt x="875102" y="102560"/>
                </a:lnTo>
                <a:lnTo>
                  <a:pt x="874109" y="108913"/>
                </a:lnTo>
                <a:lnTo>
                  <a:pt x="872455" y="115133"/>
                </a:lnTo>
                <a:lnTo>
                  <a:pt x="870359" y="121265"/>
                </a:lnTo>
                <a:lnTo>
                  <a:pt x="868963" y="127336"/>
                </a:lnTo>
                <a:lnTo>
                  <a:pt x="868032" y="133369"/>
                </a:lnTo>
                <a:lnTo>
                  <a:pt x="867411" y="139374"/>
                </a:lnTo>
                <a:lnTo>
                  <a:pt x="866998" y="145363"/>
                </a:lnTo>
                <a:lnTo>
                  <a:pt x="866721" y="151340"/>
                </a:lnTo>
                <a:lnTo>
                  <a:pt x="866415" y="163272"/>
                </a:lnTo>
                <a:lnTo>
                  <a:pt x="866170" y="221305"/>
                </a:lnTo>
                <a:lnTo>
                  <a:pt x="866170" y="209482"/>
                </a:lnTo>
                <a:lnTo>
                  <a:pt x="867161" y="206984"/>
                </a:lnTo>
                <a:lnTo>
                  <a:pt x="873298" y="198728"/>
                </a:lnTo>
                <a:lnTo>
                  <a:pt x="878598" y="192932"/>
                </a:lnTo>
                <a:lnTo>
                  <a:pt x="880408" y="189005"/>
                </a:lnTo>
                <a:lnTo>
                  <a:pt x="881615" y="184403"/>
                </a:lnTo>
                <a:lnTo>
                  <a:pt x="882420" y="179350"/>
                </a:lnTo>
                <a:lnTo>
                  <a:pt x="883948" y="173998"/>
                </a:lnTo>
                <a:lnTo>
                  <a:pt x="885959" y="168445"/>
                </a:lnTo>
                <a:lnTo>
                  <a:pt x="888292" y="162759"/>
                </a:lnTo>
                <a:lnTo>
                  <a:pt x="890840" y="157976"/>
                </a:lnTo>
                <a:lnTo>
                  <a:pt x="899166" y="145512"/>
                </a:lnTo>
                <a:lnTo>
                  <a:pt x="902057" y="140524"/>
                </a:lnTo>
                <a:lnTo>
                  <a:pt x="907917" y="129692"/>
                </a:lnTo>
                <a:lnTo>
                  <a:pt x="922734" y="100672"/>
                </a:lnTo>
                <a:lnTo>
                  <a:pt x="926699" y="95749"/>
                </a:lnTo>
                <a:lnTo>
                  <a:pt x="936398" y="87633"/>
                </a:lnTo>
                <a:lnTo>
                  <a:pt x="940770" y="83087"/>
                </a:lnTo>
                <a:lnTo>
                  <a:pt x="944677" y="78072"/>
                </a:lnTo>
                <a:lnTo>
                  <a:pt x="948274" y="72745"/>
                </a:lnTo>
                <a:lnTo>
                  <a:pt x="951663" y="68201"/>
                </a:lnTo>
                <a:lnTo>
                  <a:pt x="958075" y="60506"/>
                </a:lnTo>
                <a:lnTo>
                  <a:pt x="964233" y="53779"/>
                </a:lnTo>
                <a:lnTo>
                  <a:pt x="973278" y="44414"/>
                </a:lnTo>
                <a:lnTo>
                  <a:pt x="976270" y="41376"/>
                </a:lnTo>
                <a:lnTo>
                  <a:pt x="978265" y="38358"/>
                </a:lnTo>
                <a:lnTo>
                  <a:pt x="980482" y="32360"/>
                </a:lnTo>
                <a:lnTo>
                  <a:pt x="984114" y="26387"/>
                </a:lnTo>
                <a:lnTo>
                  <a:pt x="991185" y="1744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SMARTInkAnnotation44"/>
          <p:cNvSpPr/>
          <p:nvPr/>
        </p:nvSpPr>
        <p:spPr>
          <a:xfrm>
            <a:off x="7286625" y="4393439"/>
            <a:ext cx="508993" cy="187369"/>
          </a:xfrm>
          <a:custGeom>
            <a:avLst/>
            <a:gdLst/>
            <a:ahLst/>
            <a:cxnLst/>
            <a:rect l="0" t="0" r="0" b="0"/>
            <a:pathLst>
              <a:path w="508993" h="187369">
                <a:moveTo>
                  <a:pt x="0" y="133912"/>
                </a:moveTo>
                <a:lnTo>
                  <a:pt x="0" y="138652"/>
                </a:lnTo>
                <a:lnTo>
                  <a:pt x="991" y="140049"/>
                </a:lnTo>
                <a:lnTo>
                  <a:pt x="2645" y="140979"/>
                </a:lnTo>
                <a:lnTo>
                  <a:pt x="4739" y="141600"/>
                </a:lnTo>
                <a:lnTo>
                  <a:pt x="6136" y="143006"/>
                </a:lnTo>
                <a:lnTo>
                  <a:pt x="7067" y="144936"/>
                </a:lnTo>
                <a:lnTo>
                  <a:pt x="7687" y="147214"/>
                </a:lnTo>
                <a:lnTo>
                  <a:pt x="11024" y="152392"/>
                </a:lnTo>
                <a:lnTo>
                  <a:pt x="13302" y="155162"/>
                </a:lnTo>
                <a:lnTo>
                  <a:pt x="15813" y="157008"/>
                </a:lnTo>
                <a:lnTo>
                  <a:pt x="24087" y="160599"/>
                </a:lnTo>
                <a:lnTo>
                  <a:pt x="29888" y="164955"/>
                </a:lnTo>
                <a:lnTo>
                  <a:pt x="35773" y="170199"/>
                </a:lnTo>
                <a:lnTo>
                  <a:pt x="38731" y="172986"/>
                </a:lnTo>
                <a:lnTo>
                  <a:pt x="41695" y="174844"/>
                </a:lnTo>
                <a:lnTo>
                  <a:pt x="50609" y="178451"/>
                </a:lnTo>
                <a:lnTo>
                  <a:pt x="56557" y="182811"/>
                </a:lnTo>
                <a:lnTo>
                  <a:pt x="62509" y="185411"/>
                </a:lnTo>
                <a:lnTo>
                  <a:pt x="71438" y="186874"/>
                </a:lnTo>
                <a:lnTo>
                  <a:pt x="83012" y="187307"/>
                </a:lnTo>
                <a:lnTo>
                  <a:pt x="88083" y="187368"/>
                </a:lnTo>
                <a:lnTo>
                  <a:pt x="92457" y="186417"/>
                </a:lnTo>
                <a:lnTo>
                  <a:pt x="103351" y="181329"/>
                </a:lnTo>
                <a:lnTo>
                  <a:pt x="109764" y="179791"/>
                </a:lnTo>
                <a:lnTo>
                  <a:pt x="115922" y="176461"/>
                </a:lnTo>
                <a:lnTo>
                  <a:pt x="121966" y="171674"/>
                </a:lnTo>
                <a:lnTo>
                  <a:pt x="127959" y="166240"/>
                </a:lnTo>
                <a:lnTo>
                  <a:pt x="133930" y="160517"/>
                </a:lnTo>
                <a:lnTo>
                  <a:pt x="136912" y="157601"/>
                </a:lnTo>
                <a:lnTo>
                  <a:pt x="139891" y="153674"/>
                </a:lnTo>
                <a:lnTo>
                  <a:pt x="142870" y="149071"/>
                </a:lnTo>
                <a:lnTo>
                  <a:pt x="145849" y="144018"/>
                </a:lnTo>
                <a:lnTo>
                  <a:pt x="148826" y="139657"/>
                </a:lnTo>
                <a:lnTo>
                  <a:pt x="151803" y="135758"/>
                </a:lnTo>
                <a:lnTo>
                  <a:pt x="154780" y="132166"/>
                </a:lnTo>
                <a:lnTo>
                  <a:pt x="157757" y="127787"/>
                </a:lnTo>
                <a:lnTo>
                  <a:pt x="160733" y="122883"/>
                </a:lnTo>
                <a:lnTo>
                  <a:pt x="163710" y="117630"/>
                </a:lnTo>
                <a:lnTo>
                  <a:pt x="165695" y="113135"/>
                </a:lnTo>
                <a:lnTo>
                  <a:pt x="167017" y="109147"/>
                </a:lnTo>
                <a:lnTo>
                  <a:pt x="167899" y="105496"/>
                </a:lnTo>
                <a:lnTo>
                  <a:pt x="169480" y="102069"/>
                </a:lnTo>
                <a:lnTo>
                  <a:pt x="171525" y="98793"/>
                </a:lnTo>
                <a:lnTo>
                  <a:pt x="173881" y="95617"/>
                </a:lnTo>
                <a:lnTo>
                  <a:pt x="175452" y="92506"/>
                </a:lnTo>
                <a:lnTo>
                  <a:pt x="176499" y="89441"/>
                </a:lnTo>
                <a:lnTo>
                  <a:pt x="177197" y="86405"/>
                </a:lnTo>
                <a:lnTo>
                  <a:pt x="177662" y="83390"/>
                </a:lnTo>
                <a:lnTo>
                  <a:pt x="177972" y="80387"/>
                </a:lnTo>
                <a:lnTo>
                  <a:pt x="178179" y="77392"/>
                </a:lnTo>
                <a:lnTo>
                  <a:pt x="179309" y="75396"/>
                </a:lnTo>
                <a:lnTo>
                  <a:pt x="181054" y="74066"/>
                </a:lnTo>
                <a:lnTo>
                  <a:pt x="187411" y="71450"/>
                </a:lnTo>
                <a:lnTo>
                  <a:pt x="187490" y="76158"/>
                </a:lnTo>
                <a:lnTo>
                  <a:pt x="187521" y="84707"/>
                </a:lnTo>
                <a:lnTo>
                  <a:pt x="188513" y="88210"/>
                </a:lnTo>
                <a:lnTo>
                  <a:pt x="190167" y="92530"/>
                </a:lnTo>
                <a:lnTo>
                  <a:pt x="192262" y="97394"/>
                </a:lnTo>
                <a:lnTo>
                  <a:pt x="193660" y="101630"/>
                </a:lnTo>
                <a:lnTo>
                  <a:pt x="194591" y="105445"/>
                </a:lnTo>
                <a:lnTo>
                  <a:pt x="195211" y="108981"/>
                </a:lnTo>
                <a:lnTo>
                  <a:pt x="195625" y="113323"/>
                </a:lnTo>
                <a:lnTo>
                  <a:pt x="195901" y="118201"/>
                </a:lnTo>
                <a:lnTo>
                  <a:pt x="196084" y="123438"/>
                </a:lnTo>
                <a:lnTo>
                  <a:pt x="197199" y="127921"/>
                </a:lnTo>
                <a:lnTo>
                  <a:pt x="198935" y="131903"/>
                </a:lnTo>
                <a:lnTo>
                  <a:pt x="201084" y="135549"/>
                </a:lnTo>
                <a:lnTo>
                  <a:pt x="203509" y="138972"/>
                </a:lnTo>
                <a:lnTo>
                  <a:pt x="206117" y="142246"/>
                </a:lnTo>
                <a:lnTo>
                  <a:pt x="208850" y="145421"/>
                </a:lnTo>
                <a:lnTo>
                  <a:pt x="211662" y="148530"/>
                </a:lnTo>
                <a:lnTo>
                  <a:pt x="217434" y="154630"/>
                </a:lnTo>
                <a:lnTo>
                  <a:pt x="226261" y="163642"/>
                </a:lnTo>
                <a:lnTo>
                  <a:pt x="230216" y="166631"/>
                </a:lnTo>
                <a:lnTo>
                  <a:pt x="234836" y="169615"/>
                </a:lnTo>
                <a:lnTo>
                  <a:pt x="244269" y="174584"/>
                </a:lnTo>
                <a:lnTo>
                  <a:pt x="251770" y="176793"/>
                </a:lnTo>
                <a:lnTo>
                  <a:pt x="266310" y="178037"/>
                </a:lnTo>
                <a:lnTo>
                  <a:pt x="277441" y="178328"/>
                </a:lnTo>
                <a:lnTo>
                  <a:pt x="283186" y="178405"/>
                </a:lnTo>
                <a:lnTo>
                  <a:pt x="294864" y="175845"/>
                </a:lnTo>
                <a:lnTo>
                  <a:pt x="305675" y="171400"/>
                </a:lnTo>
                <a:lnTo>
                  <a:pt x="318332" y="163320"/>
                </a:lnTo>
                <a:lnTo>
                  <a:pt x="328673" y="157566"/>
                </a:lnTo>
                <a:lnTo>
                  <a:pt x="345651" y="148748"/>
                </a:lnTo>
                <a:lnTo>
                  <a:pt x="350489" y="145787"/>
                </a:lnTo>
                <a:lnTo>
                  <a:pt x="354706" y="142821"/>
                </a:lnTo>
                <a:lnTo>
                  <a:pt x="358509" y="139851"/>
                </a:lnTo>
                <a:lnTo>
                  <a:pt x="363029" y="135887"/>
                </a:lnTo>
                <a:lnTo>
                  <a:pt x="368027" y="131260"/>
                </a:lnTo>
                <a:lnTo>
                  <a:pt x="373343" y="126191"/>
                </a:lnTo>
                <a:lnTo>
                  <a:pt x="377880" y="120827"/>
                </a:lnTo>
                <a:lnTo>
                  <a:pt x="381896" y="115267"/>
                </a:lnTo>
                <a:lnTo>
                  <a:pt x="385566" y="109575"/>
                </a:lnTo>
                <a:lnTo>
                  <a:pt x="388012" y="103797"/>
                </a:lnTo>
                <a:lnTo>
                  <a:pt x="389643" y="97960"/>
                </a:lnTo>
                <a:lnTo>
                  <a:pt x="390731" y="92084"/>
                </a:lnTo>
                <a:lnTo>
                  <a:pt x="392448" y="87175"/>
                </a:lnTo>
                <a:lnTo>
                  <a:pt x="394585" y="82911"/>
                </a:lnTo>
                <a:lnTo>
                  <a:pt x="397002" y="79075"/>
                </a:lnTo>
                <a:lnTo>
                  <a:pt x="399605" y="74534"/>
                </a:lnTo>
                <a:lnTo>
                  <a:pt x="405143" y="64196"/>
                </a:lnTo>
                <a:lnTo>
                  <a:pt x="407017" y="59653"/>
                </a:lnTo>
                <a:lnTo>
                  <a:pt x="408266" y="55633"/>
                </a:lnTo>
                <a:lnTo>
                  <a:pt x="409099" y="51960"/>
                </a:lnTo>
                <a:lnTo>
                  <a:pt x="409654" y="48519"/>
                </a:lnTo>
                <a:lnTo>
                  <a:pt x="410025" y="45234"/>
                </a:lnTo>
                <a:lnTo>
                  <a:pt x="410272" y="42051"/>
                </a:lnTo>
                <a:lnTo>
                  <a:pt x="410436" y="38937"/>
                </a:lnTo>
                <a:lnTo>
                  <a:pt x="410619" y="32831"/>
                </a:lnTo>
                <a:lnTo>
                  <a:pt x="410752" y="14860"/>
                </a:lnTo>
                <a:lnTo>
                  <a:pt x="411749" y="12872"/>
                </a:lnTo>
                <a:lnTo>
                  <a:pt x="413405" y="11547"/>
                </a:lnTo>
                <a:lnTo>
                  <a:pt x="418451" y="9420"/>
                </a:lnTo>
                <a:lnTo>
                  <a:pt x="418866" y="8253"/>
                </a:lnTo>
                <a:lnTo>
                  <a:pt x="419449" y="2863"/>
                </a:lnTo>
                <a:lnTo>
                  <a:pt x="419692" y="0"/>
                </a:lnTo>
                <a:lnTo>
                  <a:pt x="412006" y="7658"/>
                </a:lnTo>
                <a:lnTo>
                  <a:pt x="411316" y="10992"/>
                </a:lnTo>
                <a:lnTo>
                  <a:pt x="411010" y="15781"/>
                </a:lnTo>
                <a:lnTo>
                  <a:pt x="410797" y="25114"/>
                </a:lnTo>
                <a:lnTo>
                  <a:pt x="410765" y="88051"/>
                </a:lnTo>
                <a:lnTo>
                  <a:pt x="411757" y="92424"/>
                </a:lnTo>
                <a:lnTo>
                  <a:pt x="413411" y="96331"/>
                </a:lnTo>
                <a:lnTo>
                  <a:pt x="415505" y="99929"/>
                </a:lnTo>
                <a:lnTo>
                  <a:pt x="416902" y="103319"/>
                </a:lnTo>
                <a:lnTo>
                  <a:pt x="417833" y="106571"/>
                </a:lnTo>
                <a:lnTo>
                  <a:pt x="418453" y="109732"/>
                </a:lnTo>
                <a:lnTo>
                  <a:pt x="418868" y="113823"/>
                </a:lnTo>
                <a:lnTo>
                  <a:pt x="419144" y="118535"/>
                </a:lnTo>
                <a:lnTo>
                  <a:pt x="419327" y="123661"/>
                </a:lnTo>
                <a:lnTo>
                  <a:pt x="420441" y="128070"/>
                </a:lnTo>
                <a:lnTo>
                  <a:pt x="422178" y="132001"/>
                </a:lnTo>
                <a:lnTo>
                  <a:pt x="424326" y="135615"/>
                </a:lnTo>
                <a:lnTo>
                  <a:pt x="425760" y="139016"/>
                </a:lnTo>
                <a:lnTo>
                  <a:pt x="426714" y="142276"/>
                </a:lnTo>
                <a:lnTo>
                  <a:pt x="427351" y="145441"/>
                </a:lnTo>
                <a:lnTo>
                  <a:pt x="428768" y="148543"/>
                </a:lnTo>
                <a:lnTo>
                  <a:pt x="430704" y="151604"/>
                </a:lnTo>
                <a:lnTo>
                  <a:pt x="432987" y="154636"/>
                </a:lnTo>
                <a:lnTo>
                  <a:pt x="434510" y="157650"/>
                </a:lnTo>
                <a:lnTo>
                  <a:pt x="435525" y="160651"/>
                </a:lnTo>
                <a:lnTo>
                  <a:pt x="436201" y="163644"/>
                </a:lnTo>
                <a:lnTo>
                  <a:pt x="437645" y="165640"/>
                </a:lnTo>
                <a:lnTo>
                  <a:pt x="439599" y="166970"/>
                </a:lnTo>
                <a:lnTo>
                  <a:pt x="441893" y="167857"/>
                </a:lnTo>
                <a:lnTo>
                  <a:pt x="447089" y="171488"/>
                </a:lnTo>
                <a:lnTo>
                  <a:pt x="453769" y="177163"/>
                </a:lnTo>
                <a:lnTo>
                  <a:pt x="457329" y="177940"/>
                </a:lnTo>
                <a:lnTo>
                  <a:pt x="459667" y="178147"/>
                </a:lnTo>
                <a:lnTo>
                  <a:pt x="472438" y="183178"/>
                </a:lnTo>
                <a:lnTo>
                  <a:pt x="476685" y="183623"/>
                </a:lnTo>
                <a:lnTo>
                  <a:pt x="480509" y="182928"/>
                </a:lnTo>
                <a:lnTo>
                  <a:pt x="487403" y="180501"/>
                </a:lnTo>
                <a:lnTo>
                  <a:pt x="493774" y="179423"/>
                </a:lnTo>
                <a:lnTo>
                  <a:pt x="496862" y="178143"/>
                </a:lnTo>
                <a:lnTo>
                  <a:pt x="504957" y="172594"/>
                </a:lnTo>
                <a:lnTo>
                  <a:pt x="508992" y="16963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SMARTInkAnnotation45"/>
          <p:cNvSpPr/>
          <p:nvPr/>
        </p:nvSpPr>
        <p:spPr>
          <a:xfrm>
            <a:off x="7474148" y="4321968"/>
            <a:ext cx="26790" cy="133947"/>
          </a:xfrm>
          <a:custGeom>
            <a:avLst/>
            <a:gdLst/>
            <a:ahLst/>
            <a:cxnLst/>
            <a:rect l="0" t="0" r="0" b="0"/>
            <a:pathLst>
              <a:path w="26790" h="133947">
                <a:moveTo>
                  <a:pt x="26789" y="0"/>
                </a:moveTo>
                <a:lnTo>
                  <a:pt x="26789" y="8562"/>
                </a:lnTo>
                <a:lnTo>
                  <a:pt x="25797" y="9677"/>
                </a:lnTo>
                <a:lnTo>
                  <a:pt x="19100" y="16586"/>
                </a:lnTo>
                <a:lnTo>
                  <a:pt x="18410" y="19939"/>
                </a:lnTo>
                <a:lnTo>
                  <a:pt x="18227" y="22223"/>
                </a:lnTo>
                <a:lnTo>
                  <a:pt x="18104" y="24737"/>
                </a:lnTo>
                <a:lnTo>
                  <a:pt x="17969" y="30177"/>
                </a:lnTo>
                <a:lnTo>
                  <a:pt x="17869" y="42920"/>
                </a:lnTo>
                <a:lnTo>
                  <a:pt x="16873" y="44489"/>
                </a:lnTo>
                <a:lnTo>
                  <a:pt x="15218" y="46526"/>
                </a:lnTo>
                <a:lnTo>
                  <a:pt x="10171" y="52185"/>
                </a:lnTo>
                <a:lnTo>
                  <a:pt x="9482" y="55605"/>
                </a:lnTo>
                <a:lnTo>
                  <a:pt x="9298" y="57906"/>
                </a:lnTo>
                <a:lnTo>
                  <a:pt x="8183" y="60432"/>
                </a:lnTo>
                <a:lnTo>
                  <a:pt x="6447" y="63108"/>
                </a:lnTo>
                <a:lnTo>
                  <a:pt x="4298" y="65885"/>
                </a:lnTo>
                <a:lnTo>
                  <a:pt x="2865" y="68728"/>
                </a:lnTo>
                <a:lnTo>
                  <a:pt x="1910" y="71615"/>
                </a:lnTo>
                <a:lnTo>
                  <a:pt x="377" y="78638"/>
                </a:lnTo>
                <a:lnTo>
                  <a:pt x="168" y="82244"/>
                </a:lnTo>
                <a:lnTo>
                  <a:pt x="74" y="87155"/>
                </a:lnTo>
                <a:lnTo>
                  <a:pt x="0" y="13394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SMARTInkAnnotation46"/>
          <p:cNvSpPr/>
          <p:nvPr/>
        </p:nvSpPr>
        <p:spPr>
          <a:xfrm>
            <a:off x="3616523" y="4446984"/>
            <a:ext cx="2259212" cy="80368"/>
          </a:xfrm>
          <a:custGeom>
            <a:avLst/>
            <a:gdLst/>
            <a:ahLst/>
            <a:cxnLst/>
            <a:rect l="0" t="0" r="0" b="0"/>
            <a:pathLst>
              <a:path w="2259212" h="80368">
                <a:moveTo>
                  <a:pt x="0" y="8930"/>
                </a:moveTo>
                <a:lnTo>
                  <a:pt x="13302" y="8930"/>
                </a:lnTo>
                <a:lnTo>
                  <a:pt x="14822" y="7937"/>
                </a:lnTo>
                <a:lnTo>
                  <a:pt x="15834" y="6284"/>
                </a:lnTo>
                <a:lnTo>
                  <a:pt x="16509" y="4189"/>
                </a:lnTo>
                <a:lnTo>
                  <a:pt x="17952" y="2793"/>
                </a:lnTo>
                <a:lnTo>
                  <a:pt x="19905" y="1861"/>
                </a:lnTo>
                <a:lnTo>
                  <a:pt x="24722" y="827"/>
                </a:lnTo>
                <a:lnTo>
                  <a:pt x="89919" y="1"/>
                </a:lnTo>
                <a:lnTo>
                  <a:pt x="179993" y="0"/>
                </a:lnTo>
                <a:lnTo>
                  <a:pt x="188456" y="992"/>
                </a:lnTo>
                <a:lnTo>
                  <a:pt x="197075" y="2645"/>
                </a:lnTo>
                <a:lnTo>
                  <a:pt x="205797" y="4740"/>
                </a:lnTo>
                <a:lnTo>
                  <a:pt x="223426" y="7068"/>
                </a:lnTo>
                <a:lnTo>
                  <a:pt x="290501" y="8821"/>
                </a:lnTo>
                <a:lnTo>
                  <a:pt x="301816" y="9849"/>
                </a:lnTo>
                <a:lnTo>
                  <a:pt x="313327" y="11527"/>
                </a:lnTo>
                <a:lnTo>
                  <a:pt x="324971" y="13637"/>
                </a:lnTo>
                <a:lnTo>
                  <a:pt x="348491" y="15983"/>
                </a:lnTo>
                <a:lnTo>
                  <a:pt x="372174" y="18017"/>
                </a:lnTo>
                <a:lnTo>
                  <a:pt x="384046" y="19949"/>
                </a:lnTo>
                <a:lnTo>
                  <a:pt x="395929" y="22229"/>
                </a:lnTo>
                <a:lnTo>
                  <a:pt x="407820" y="23749"/>
                </a:lnTo>
                <a:lnTo>
                  <a:pt x="455420" y="26189"/>
                </a:lnTo>
                <a:lnTo>
                  <a:pt x="479229" y="27514"/>
                </a:lnTo>
                <a:lnTo>
                  <a:pt x="491134" y="29257"/>
                </a:lnTo>
                <a:lnTo>
                  <a:pt x="503040" y="31410"/>
                </a:lnTo>
                <a:lnTo>
                  <a:pt x="529498" y="33804"/>
                </a:lnTo>
                <a:lnTo>
                  <a:pt x="556801" y="35860"/>
                </a:lnTo>
                <a:lnTo>
                  <a:pt x="569638" y="37797"/>
                </a:lnTo>
                <a:lnTo>
                  <a:pt x="582165" y="40081"/>
                </a:lnTo>
                <a:lnTo>
                  <a:pt x="594485" y="41603"/>
                </a:lnTo>
                <a:lnTo>
                  <a:pt x="645419" y="44047"/>
                </a:lnTo>
                <a:lnTo>
                  <a:pt x="711542" y="45561"/>
                </a:lnTo>
                <a:lnTo>
                  <a:pt x="725384" y="47241"/>
                </a:lnTo>
                <a:lnTo>
                  <a:pt x="739574" y="49353"/>
                </a:lnTo>
                <a:lnTo>
                  <a:pt x="768569" y="51700"/>
                </a:lnTo>
                <a:lnTo>
                  <a:pt x="827606" y="53207"/>
                </a:lnTo>
                <a:lnTo>
                  <a:pt x="909103" y="53545"/>
                </a:lnTo>
                <a:lnTo>
                  <a:pt x="923569" y="54548"/>
                </a:lnTo>
                <a:lnTo>
                  <a:pt x="938173" y="56209"/>
                </a:lnTo>
                <a:lnTo>
                  <a:pt x="952870" y="58308"/>
                </a:lnTo>
                <a:lnTo>
                  <a:pt x="979784" y="60641"/>
                </a:lnTo>
                <a:lnTo>
                  <a:pt x="1048599" y="62262"/>
                </a:lnTo>
                <a:lnTo>
                  <a:pt x="1093642" y="63427"/>
                </a:lnTo>
                <a:lnTo>
                  <a:pt x="1110095" y="65105"/>
                </a:lnTo>
                <a:lnTo>
                  <a:pt x="1127016" y="67216"/>
                </a:lnTo>
                <a:lnTo>
                  <a:pt x="1159047" y="69561"/>
                </a:lnTo>
                <a:lnTo>
                  <a:pt x="1220033" y="71066"/>
                </a:lnTo>
                <a:lnTo>
                  <a:pt x="1828960" y="71437"/>
                </a:lnTo>
                <a:lnTo>
                  <a:pt x="1842400" y="72429"/>
                </a:lnTo>
                <a:lnTo>
                  <a:pt x="1855329" y="74083"/>
                </a:lnTo>
                <a:lnTo>
                  <a:pt x="1867917" y="76177"/>
                </a:lnTo>
                <a:lnTo>
                  <a:pt x="1895133" y="78505"/>
                </a:lnTo>
                <a:lnTo>
                  <a:pt x="1960647" y="80122"/>
                </a:lnTo>
                <a:lnTo>
                  <a:pt x="2142969" y="80367"/>
                </a:lnTo>
                <a:lnTo>
                  <a:pt x="2150959" y="79374"/>
                </a:lnTo>
                <a:lnTo>
                  <a:pt x="2158269" y="77721"/>
                </a:lnTo>
                <a:lnTo>
                  <a:pt x="2165128" y="75626"/>
                </a:lnTo>
                <a:lnTo>
                  <a:pt x="2178039" y="73299"/>
                </a:lnTo>
                <a:lnTo>
                  <a:pt x="2220468" y="71546"/>
                </a:lnTo>
                <a:lnTo>
                  <a:pt x="2225444" y="70517"/>
                </a:lnTo>
                <a:lnTo>
                  <a:pt x="2229755" y="68840"/>
                </a:lnTo>
                <a:lnTo>
                  <a:pt x="2233620" y="66729"/>
                </a:lnTo>
                <a:lnTo>
                  <a:pt x="2240562" y="64384"/>
                </a:lnTo>
                <a:lnTo>
                  <a:pt x="2249994" y="62755"/>
                </a:lnTo>
                <a:lnTo>
                  <a:pt x="2259211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Эпиграф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i="1" dirty="0"/>
              <a:t>Воркуют голуби на крыше,</a:t>
            </a:r>
            <a:endParaRPr lang="ru-RU" dirty="0"/>
          </a:p>
          <a:p>
            <a:pPr>
              <a:buNone/>
            </a:pPr>
            <a:r>
              <a:rPr lang="ru-RU" i="1" dirty="0"/>
              <a:t>На крыше мира, над людьми.</a:t>
            </a:r>
            <a:endParaRPr lang="ru-RU" dirty="0"/>
          </a:p>
          <a:p>
            <a:pPr>
              <a:buNone/>
            </a:pPr>
            <a:r>
              <a:rPr lang="ru-RU" i="1" dirty="0"/>
              <a:t>И говорят друг другу мило:</a:t>
            </a:r>
            <a:endParaRPr lang="ru-RU" dirty="0"/>
          </a:p>
          <a:p>
            <a:pPr>
              <a:buNone/>
            </a:pPr>
            <a:r>
              <a:rPr lang="ru-RU" i="1" dirty="0"/>
              <a:t>«Мы символы любви и мира,</a:t>
            </a:r>
            <a:endParaRPr lang="ru-RU" dirty="0"/>
          </a:p>
          <a:p>
            <a:pPr>
              <a:buNone/>
            </a:pPr>
            <a:r>
              <a:rPr lang="ru-RU" i="1" dirty="0"/>
              <a:t>Любви и мира</a:t>
            </a:r>
            <a:endParaRPr lang="ru-RU" dirty="0"/>
          </a:p>
          <a:p>
            <a:pPr>
              <a:buNone/>
            </a:pPr>
            <a:r>
              <a:rPr lang="ru-RU" i="1" dirty="0"/>
              <a:t>Не войны».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ru-RU" dirty="0" smtClean="0"/>
              <a:t>Тема: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428750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Устный журнал</a:t>
            </a:r>
          </a:p>
          <a:p>
            <a:pPr algn="ctr">
              <a:buNone/>
            </a:pPr>
            <a:r>
              <a:rPr lang="ru-RU" dirty="0" smtClean="0"/>
              <a:t>« Символ ПОБЕДЫ – голубь»</a:t>
            </a:r>
            <a:endParaRPr lang="ru-RU" dirty="0"/>
          </a:p>
        </p:txBody>
      </p:sp>
      <p:pic>
        <p:nvPicPr>
          <p:cNvPr id="1026" name="Picture 2" descr="C:\Documents and Settings\Курбатова\Рабочий стол\внеур\устный журнал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2857496"/>
            <a:ext cx="2009775" cy="2266950"/>
          </a:xfrm>
          <a:prstGeom prst="rect">
            <a:avLst/>
          </a:prstGeom>
          <a:noFill/>
        </p:spPr>
      </p:pic>
      <p:pic>
        <p:nvPicPr>
          <p:cNvPr id="1027" name="Picture 3" descr="C:\Documents and Settings\Курбатова\Рабочий стол\внеур\устный журнал\images (6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05675" y="0"/>
            <a:ext cx="1838325" cy="2495550"/>
          </a:xfrm>
          <a:prstGeom prst="rect">
            <a:avLst/>
          </a:prstGeom>
          <a:noFill/>
        </p:spPr>
      </p:pic>
      <p:pic>
        <p:nvPicPr>
          <p:cNvPr id="1028" name="Picture 4" descr="C:\Documents and Settings\Курбатова\Рабочий стол\внеур\устный журнал\images (5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29520" y="5643578"/>
            <a:ext cx="1323975" cy="762000"/>
          </a:xfrm>
          <a:prstGeom prst="rect">
            <a:avLst/>
          </a:prstGeom>
          <a:noFill/>
        </p:spPr>
      </p:pic>
      <p:pic>
        <p:nvPicPr>
          <p:cNvPr id="1029" name="Picture 5" descr="C:\Documents and Settings\Курбатова\Рабочий стол\внеур\устный журнал\images (7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34" y="4071942"/>
            <a:ext cx="2124075" cy="2152650"/>
          </a:xfrm>
          <a:prstGeom prst="rect">
            <a:avLst/>
          </a:prstGeom>
          <a:noFill/>
        </p:spPr>
      </p:pic>
      <p:pic>
        <p:nvPicPr>
          <p:cNvPr id="8" name="Рисунок 7" descr="P dove peace.png">
            <a:hlinkClick r:id="rId6"/>
          </p:cNvPr>
          <p:cNvPicPr/>
          <p:nvPr/>
        </p:nvPicPr>
        <p:blipFill>
          <a:blip r:embed="rId7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428596" y="214290"/>
            <a:ext cx="2095500" cy="1743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«Устного журнала»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dirty="0" smtClean="0"/>
              <a:t>1. Символ – птица голубь.</a:t>
            </a:r>
          </a:p>
          <a:p>
            <a:pPr lvl="0">
              <a:buNone/>
            </a:pPr>
            <a:r>
              <a:rPr lang="ru-RU" dirty="0" smtClean="0"/>
              <a:t>2. Голубь – участник ВОВ.</a:t>
            </a:r>
          </a:p>
          <a:p>
            <a:pPr lvl="0">
              <a:buNone/>
            </a:pPr>
            <a:r>
              <a:rPr lang="ru-RU" dirty="0" smtClean="0"/>
              <a:t>3. Голубиная почта.</a:t>
            </a:r>
          </a:p>
          <a:p>
            <a:pPr lvl="0">
              <a:buNone/>
            </a:pPr>
            <a:r>
              <a:rPr lang="ru-RU" dirty="0" smtClean="0"/>
              <a:t>4.Изготовление гирлянды «Голубь»</a:t>
            </a:r>
          </a:p>
          <a:p>
            <a:pPr lvl="0">
              <a:buNone/>
            </a:pPr>
            <a:r>
              <a:rPr lang="ru-RU" dirty="0" smtClean="0"/>
              <a:t>5. Лестница достижений.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Курбатова\Рабочий стол\I4Js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57166"/>
            <a:ext cx="4429156" cy="5536445"/>
          </a:xfrm>
          <a:prstGeom prst="rect">
            <a:avLst/>
          </a:prstGeom>
          <a:noFill/>
        </p:spPr>
      </p:pic>
      <p:pic>
        <p:nvPicPr>
          <p:cNvPr id="2051" name="Picture 3" descr="C:\Documents and Settings\Курбатова\Рабочий стол\CWwhQ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428604"/>
            <a:ext cx="3857651" cy="5580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cpacibodedu.ru/uploads/posts/2014-04/0b6dd758c485411494c2022ba16dc15b.jpg"/>
          <p:cNvPicPr/>
          <p:nvPr/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89</Words>
  <Application>Microsoft Office PowerPoint</Application>
  <PresentationFormat>Экран 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Интегрированное занятие Внеурочной деятельности «Я эколог» + «Чудеса аппликации»</vt:lpstr>
      <vt:lpstr> </vt:lpstr>
      <vt:lpstr>Слайд 3</vt:lpstr>
      <vt:lpstr>Эпиграф</vt:lpstr>
      <vt:lpstr>Тема:</vt:lpstr>
      <vt:lpstr>План «Устного журнала»</vt:lpstr>
      <vt:lpstr>Слайд 7</vt:lpstr>
      <vt:lpstr>Слайд 8</vt:lpstr>
    </vt:vector>
  </TitlesOfParts>
  <Company>Школа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Внеурочная деятельность</dc:title>
  <dc:creator>Кадочникова</dc:creator>
  <cp:lastModifiedBy>Кадочникова</cp:lastModifiedBy>
  <cp:revision>17</cp:revision>
  <dcterms:created xsi:type="dcterms:W3CDTF">2015-04-06T05:47:06Z</dcterms:created>
  <dcterms:modified xsi:type="dcterms:W3CDTF">2015-04-07T03:26:46Z</dcterms:modified>
</cp:coreProperties>
</file>