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D5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4F4E45-156B-46AF-8E41-9C9E8E068991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16B762-2446-4DE2-8596-DEAFE40A6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423A4-C5DD-4025-871D-BC455DF0B134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4C63-2C75-4A7E-BB77-9218440DA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51FDA-61DE-4B95-BB80-39B95FAACAB1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1731-035F-41D5-8384-04A262E13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1C14-AEFA-4576-8A60-3761CCC3E828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3CFD-6912-4FF4-B07B-679F70743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AA1416-52AB-4B24-AAE1-9B8090E50EA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7BD074-EBC9-42E2-B6AB-28B3B784A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B8035-F329-4652-8D68-E7416C55D3A5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C58B-F309-452B-8F63-55C3AC6C9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EBB5C-2FF2-4F4B-A725-F31B7C55A74C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FA61-93A1-49C5-9F93-6117D212B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AA836-5BEF-408B-9726-FA4DBA8AF707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6FC3-44C8-440B-BF92-1F6C15CA4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99C0BC-9851-4745-A037-2A2F730681DB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12650C-AF34-4F4D-AD44-62F7D162D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F0230-239D-4ED2-BA45-0B9C3D7AB3B6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6811-080C-4416-8419-4B8190FCB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A3FC61-433E-4D36-A669-F92DF533C3E9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C7A96C-D10A-43BC-8CD1-070A09FBD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28B077-01F4-4C77-8639-607EE713791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13F3C78-C0C8-4044-BC95-54D851A82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70" r:id="rId7"/>
    <p:sldLayoutId id="2147483763" r:id="rId8"/>
    <p:sldLayoutId id="2147483771" r:id="rId9"/>
    <p:sldLayoutId id="2147483762" r:id="rId10"/>
    <p:sldLayoutId id="21474837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fotodryg.ru/img/raskraski/18-raskraska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2915816" y="3717032"/>
            <a:ext cx="5688012" cy="273685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136904" cy="194421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Интерактивный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тренажер – раскраска «Русалочка» 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на тему: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«Правописание  безударных гласных 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в корне слова»</a:t>
            </a:r>
            <a:endParaRPr lang="ru-RU" sz="3200" dirty="0">
              <a:latin typeface="Monotype Corsiva" pitchFamily="66" charset="0"/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6238" y="3860800"/>
            <a:ext cx="5722937" cy="26241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Русский язык, 4 класс.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Гусева Наталья Николаевна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Жердевская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СОШ»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 г.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shap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275" y="765175"/>
            <a:ext cx="6000750" cy="10525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21217227 (1).png"/>
          <p:cNvPicPr>
            <a:picLocks noChangeAspect="1"/>
          </p:cNvPicPr>
          <p:nvPr/>
        </p:nvPicPr>
        <p:blipFill>
          <a:blip r:embed="rId3" cstate="print"/>
          <a:srcRect b="1465"/>
          <a:stretch>
            <a:fillRect/>
          </a:stretch>
        </p:blipFill>
        <p:spPr>
          <a:xfrm>
            <a:off x="467544" y="3501008"/>
            <a:ext cx="2304256" cy="287501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596336" y="5805264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8 - коп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548680"/>
            <a:ext cx="3600450" cy="5328592"/>
          </a:xfrm>
          <a:ln w="57150">
            <a:solidFill>
              <a:srgbClr val="4ED5D8"/>
            </a:solidFill>
          </a:ln>
        </p:spPr>
      </p:pic>
      <p:sp>
        <p:nvSpPr>
          <p:cNvPr id="4" name="Блок-схема: решение 3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6012160" y="242088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решение 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012160" y="386104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26876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</a:rPr>
              <a:t>Т_лкал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9 - коп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548680"/>
            <a:ext cx="3600450" cy="5328592"/>
          </a:xfrm>
          <a:ln w="57150">
            <a:solidFill>
              <a:srgbClr val="4ED5D8"/>
            </a:solidFill>
          </a:ln>
        </p:spPr>
      </p:pic>
      <p:sp>
        <p:nvSpPr>
          <p:cNvPr id="4" name="Блок-схема: решение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012160" y="242088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решение 4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012160" y="386104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126876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</a:rPr>
              <a:t>Кл_вал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10 - коп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548680"/>
            <a:ext cx="3600450" cy="5328592"/>
          </a:xfrm>
          <a:ln w="57150">
            <a:solidFill>
              <a:srgbClr val="4ED5D8"/>
            </a:solidFill>
          </a:ln>
        </p:spPr>
      </p:pic>
      <p:sp>
        <p:nvSpPr>
          <p:cNvPr id="4" name="Блок-схема: решение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012160" y="242088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решение 4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012160" y="386104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26876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</a:rPr>
              <a:t>Пл_сал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548680"/>
            <a:ext cx="3600450" cy="5328592"/>
          </a:xfrm>
          <a:ln w="57150">
            <a:solidFill>
              <a:srgbClr val="4ED5D8"/>
            </a:solidFill>
          </a:ln>
        </p:spPr>
      </p:pic>
      <p:sp>
        <p:nvSpPr>
          <p:cNvPr id="4" name="Блок-схема: решение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012160" y="242088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решение 4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012160" y="386104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26876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</a:rPr>
              <a:t>Ш_гал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908050"/>
            <a:ext cx="3327400" cy="4937125"/>
          </a:xfrm>
          <a:ln w="57150">
            <a:solidFill>
              <a:srgbClr val="4ED5D8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411760" y="2708920"/>
            <a:ext cx="1584176" cy="720080"/>
          </a:xfrm>
          <a:prstGeom prst="round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лод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4149080"/>
            <a:ext cx="1512168" cy="720080"/>
          </a:xfrm>
          <a:prstGeom prst="round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цы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1600" y="1268760"/>
            <a:ext cx="1584176" cy="720080"/>
          </a:xfrm>
          <a:prstGeom prst="round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</a:t>
            </a:r>
          </a:p>
        </p:txBody>
      </p:sp>
      <p:sp>
        <p:nvSpPr>
          <p:cNvPr id="11" name="Стрелка влево 10">
            <a:hlinkClick r:id="" action="ppaction://hlinkshowjump?jump=endshow"/>
          </p:cNvPr>
          <p:cNvSpPr/>
          <p:nvPr/>
        </p:nvSpPr>
        <p:spPr>
          <a:xfrm>
            <a:off x="683568" y="5661248"/>
            <a:ext cx="1152128" cy="484632"/>
          </a:xfrm>
          <a:prstGeom prst="lef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Источники.</a:t>
            </a:r>
          </a:p>
          <a:p>
            <a:pPr>
              <a:buNone/>
            </a:pPr>
            <a:r>
              <a:rPr lang="ru-RU" u="sng" dirty="0" smtClean="0">
                <a:hlinkClick r:id="rId2"/>
              </a:rPr>
              <a:t>http://www.fotodryg.ru/img/raskraski/18-raskraska.gif</a:t>
            </a:r>
            <a:r>
              <a:rPr lang="ru-RU" dirty="0" smtClean="0"/>
              <a:t>  - русалочка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Голубь В.Т. Зачётная тетрадь. Тематический контроль знаний учащихся. Русский язык 4 класс (1-4). Практическое пособие для начальной школы. – Воронеж, 2006.</a:t>
            </a:r>
          </a:p>
          <a:p>
            <a:pPr>
              <a:buNone/>
            </a:pPr>
            <a:endParaRPr lang="ru-RU" sz="4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732240" y="5589240"/>
            <a:ext cx="1266440" cy="484632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Дорогой друг!</a:t>
            </a:r>
          </a:p>
          <a:p>
            <a:pPr algn="ctr"/>
            <a:endParaRPr lang="ru-RU" sz="1600" b="1" i="1" dirty="0" smtClean="0"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Перед тобой  слова с безударной гласной в корне. Вспомни правило и вставь пропущенную букву.</a:t>
            </a:r>
          </a:p>
          <a:p>
            <a:pPr algn="ctr"/>
            <a:endParaRPr lang="ru-RU" b="1" i="1" dirty="0" smtClean="0"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Если ты ответишь правильно, то перейдёшь к следующему заданию.</a:t>
            </a:r>
          </a:p>
          <a:p>
            <a:pPr algn="ctr"/>
            <a:endParaRPr lang="ru-RU" sz="1600" b="1" i="1" dirty="0" smtClean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endParaRPr lang="ru-RU" sz="1600" b="1" i="1" dirty="0" smtClean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Удачи!</a:t>
            </a:r>
            <a:endParaRPr lang="ru-RU" dirty="0" smtClean="0"/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452320" y="5661248"/>
            <a:ext cx="978408" cy="484632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lastslide"/>
          </p:cNvPr>
          <p:cNvSpPr/>
          <p:nvPr/>
        </p:nvSpPr>
        <p:spPr>
          <a:xfrm>
            <a:off x="539552" y="5733256"/>
            <a:ext cx="978408" cy="484632"/>
          </a:xfrm>
          <a:prstGeom prst="lef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548680"/>
            <a:ext cx="3627056" cy="5328592"/>
          </a:xfrm>
          <a:noFill/>
          <a:ln w="57150">
            <a:solidFill>
              <a:srgbClr val="33CCC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64088" y="126876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</a:rPr>
              <a:t>К_пал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Блок-схема: решение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012160" y="242088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решение 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012160" y="3789040"/>
            <a:ext cx="1440160" cy="104469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620688"/>
            <a:ext cx="3627057" cy="5256584"/>
          </a:xfrm>
          <a:ln w="57150">
            <a:solidFill>
              <a:srgbClr val="4ED5D8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92080" y="126876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</a:rPr>
              <a:t>К_рмил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Блок-схема: решение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012160" y="242088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решение 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012160" y="386104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620688"/>
            <a:ext cx="3600400" cy="5157602"/>
          </a:xfrm>
          <a:ln w="57150">
            <a:solidFill>
              <a:srgbClr val="4ED5D8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92080" y="1268760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</a:rPr>
              <a:t>Скр_пел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Блок-схема: решение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6012160" y="242088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решение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012160" y="386104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548680"/>
            <a:ext cx="3600400" cy="5363861"/>
          </a:xfrm>
          <a:ln w="57150">
            <a:solidFill>
              <a:srgbClr val="4ED5D8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92080" y="1268760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</a:rPr>
              <a:t>Д_рил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Блок-схема: решение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012160" y="242088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решение 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012160" y="386104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548680"/>
            <a:ext cx="3600450" cy="5328592"/>
          </a:xfrm>
          <a:ln w="57150">
            <a:solidFill>
              <a:srgbClr val="4ED5D8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20072" y="126876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</a:rPr>
              <a:t>Св_стел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Блок-схема: решение 5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6012160" y="242088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Блок-схема: решение 6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012160" y="386104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548680"/>
            <a:ext cx="3600450" cy="5328592"/>
          </a:xfrm>
          <a:ln w="57150">
            <a:solidFill>
              <a:srgbClr val="4ED5D8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92080" y="1268760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</a:rPr>
              <a:t>Др_жал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Блок-схема: решение 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012160" y="242088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Блок-схема: решение 6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012160" y="386104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7 (2) - коп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548680"/>
            <a:ext cx="3600450" cy="5328592"/>
          </a:xfrm>
          <a:ln w="57150">
            <a:solidFill>
              <a:srgbClr val="4ED5D8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20072" y="1268760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</a:rPr>
              <a:t>Л_чил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Блок-схема: решение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6012160" y="242088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решение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012160" y="3861048"/>
            <a:ext cx="1418456" cy="97268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</TotalTime>
  <Words>126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Интерактивный тренажер – раскраска «Русалочка»  на тему: «Правописание  безударных гласных  в корне слова»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22</cp:revision>
  <dcterms:created xsi:type="dcterms:W3CDTF">2015-02-03T18:47:03Z</dcterms:created>
  <dcterms:modified xsi:type="dcterms:W3CDTF">2015-02-05T16:42:22Z</dcterms:modified>
</cp:coreProperties>
</file>