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Явление </a:t>
            </a:r>
            <a:br>
              <a:rPr lang="ru-RU" dirty="0" smtClean="0"/>
            </a:br>
            <a:r>
              <a:rPr lang="ru-RU" dirty="0" smtClean="0"/>
              <a:t>электромагнитной индукции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для 9 класса</a:t>
            </a:r>
          </a:p>
          <a:p>
            <a:r>
              <a:rPr lang="ru-RU" smtClean="0"/>
              <a:t>10 вопросов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9. </a:t>
            </a:r>
            <a:r>
              <a:rPr lang="ru-RU" sz="3200" dirty="0" smtClean="0"/>
              <a:t>Какие приборы были созданы на основании явления электромагнитной индукции?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08912" cy="3196952"/>
          </a:xfrm>
        </p:spPr>
        <p:txBody>
          <a:bodyPr>
            <a:normAutofit/>
          </a:bodyPr>
          <a:lstStyle/>
          <a:p>
            <a:pPr marL="0" lvl="8" indent="0">
              <a:buNone/>
            </a:pPr>
            <a:r>
              <a:rPr lang="ru-RU" sz="3200" dirty="0" smtClean="0"/>
              <a:t>А)  гальванометры</a:t>
            </a:r>
          </a:p>
          <a:p>
            <a:pPr marL="0" indent="0">
              <a:buNone/>
            </a:pPr>
            <a:r>
              <a:rPr lang="ru-RU" dirty="0" smtClean="0"/>
              <a:t>Б)  амперметры</a:t>
            </a:r>
          </a:p>
          <a:p>
            <a:pPr marL="0" lvl="8" indent="0">
              <a:buNone/>
            </a:pPr>
            <a:r>
              <a:rPr lang="ru-RU" sz="3200" dirty="0" smtClean="0"/>
              <a:t>В) генераторы электрической энергии</a:t>
            </a:r>
          </a:p>
          <a:p>
            <a:pPr marL="0" lvl="8" indent="0">
              <a:buNone/>
            </a:pPr>
            <a:r>
              <a:rPr lang="ru-RU" sz="3200" dirty="0" smtClean="0"/>
              <a:t>Г)  электромагниты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10. </a:t>
            </a:r>
            <a:r>
              <a:rPr lang="ru-RU" sz="3200" dirty="0" smtClean="0"/>
              <a:t>В каком году произошло открытие явления электромагнитной индукции?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08912" cy="3196952"/>
          </a:xfrm>
        </p:spPr>
        <p:txBody>
          <a:bodyPr>
            <a:normAutofit/>
          </a:bodyPr>
          <a:lstStyle/>
          <a:p>
            <a:pPr marL="0" lvl="8" indent="0">
              <a:buNone/>
            </a:pPr>
            <a:r>
              <a:rPr lang="ru-RU" sz="3200" dirty="0" smtClean="0"/>
              <a:t>А)  1913</a:t>
            </a:r>
          </a:p>
          <a:p>
            <a:pPr marL="0" indent="0">
              <a:buNone/>
            </a:pPr>
            <a:r>
              <a:rPr lang="ru-RU" dirty="0" smtClean="0"/>
              <a:t>Б)  1821</a:t>
            </a:r>
          </a:p>
          <a:p>
            <a:pPr marL="0" lvl="8" indent="0">
              <a:buNone/>
            </a:pPr>
            <a:r>
              <a:rPr lang="ru-RU" sz="3200" dirty="0" smtClean="0"/>
              <a:t>В)  1898</a:t>
            </a:r>
          </a:p>
          <a:p>
            <a:pPr marL="0" lvl="8" indent="0">
              <a:buNone/>
            </a:pPr>
            <a:r>
              <a:rPr lang="ru-RU" sz="3200" dirty="0" smtClean="0"/>
              <a:t>Г)  1831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9" y="1397000"/>
          <a:ext cx="7848871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1"/>
                <a:gridCol w="576064"/>
                <a:gridCol w="720080"/>
                <a:gridCol w="648072"/>
                <a:gridCol w="576064"/>
                <a:gridCol w="864096"/>
                <a:gridCol w="936104"/>
                <a:gridCol w="1008112"/>
                <a:gridCol w="935024"/>
                <a:gridCol w="100919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7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8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9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10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б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в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б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err="1" smtClean="0"/>
                        <a:t>д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г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err="1" smtClean="0"/>
                        <a:t>а,в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dirty="0" err="1" smtClean="0"/>
                        <a:t>а,в</a:t>
                      </a:r>
                      <a:endParaRPr lang="ru-RU" sz="4400" dirty="0" smtClean="0"/>
                    </a:p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err="1" smtClean="0"/>
                        <a:t>а,в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в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г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1. </a:t>
            </a:r>
            <a:r>
              <a:rPr lang="ru-RU" sz="3200" dirty="0" smtClean="0"/>
              <a:t>Что наблюдается в опыте Эрстеда?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20888"/>
            <a:ext cx="7848872" cy="3196952"/>
          </a:xfrm>
        </p:spPr>
        <p:txBody>
          <a:bodyPr>
            <a:normAutofit lnSpcReduction="10000"/>
          </a:bodyPr>
          <a:lstStyle/>
          <a:p>
            <a:pPr marL="0" lvl="8" indent="0">
              <a:buNone/>
            </a:pPr>
            <a:r>
              <a:rPr lang="ru-RU" sz="3200" dirty="0" smtClean="0"/>
              <a:t>А)  Проводник с током действует на электрические заряды.</a:t>
            </a:r>
          </a:p>
          <a:p>
            <a:pPr marL="0" indent="0">
              <a:buNone/>
            </a:pPr>
            <a:r>
              <a:rPr lang="ru-RU" dirty="0" smtClean="0"/>
              <a:t>Б) Магнитная стрелка поворачивается вблизи проводника с током.</a:t>
            </a:r>
          </a:p>
          <a:p>
            <a:pPr marL="0" lvl="8" indent="0">
              <a:buNone/>
            </a:pPr>
            <a:r>
              <a:rPr lang="ru-RU" sz="3200" dirty="0" smtClean="0"/>
              <a:t>В) Магнитная стрелка поворачивается вблизи заряженного проводника.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2. </a:t>
            </a:r>
            <a:r>
              <a:rPr lang="ru-RU" sz="3200" dirty="0" smtClean="0"/>
              <a:t>Кто открыл явление электромагнитной индукции?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4104456" cy="3196952"/>
          </a:xfrm>
        </p:spPr>
        <p:txBody>
          <a:bodyPr>
            <a:normAutofit fontScale="92500" lnSpcReduction="10000"/>
          </a:bodyPr>
          <a:lstStyle/>
          <a:p>
            <a:pPr marL="0" lvl="8" indent="0">
              <a:buNone/>
            </a:pPr>
            <a:r>
              <a:rPr lang="ru-RU" sz="3200" dirty="0" smtClean="0"/>
              <a:t>А)  Х.Эрстед</a:t>
            </a:r>
          </a:p>
          <a:p>
            <a:pPr marL="0" indent="0">
              <a:buNone/>
            </a:pPr>
            <a:r>
              <a:rPr lang="ru-RU" dirty="0" smtClean="0"/>
              <a:t>Б) А.Вольта</a:t>
            </a:r>
          </a:p>
          <a:p>
            <a:pPr marL="0" lvl="8" indent="0">
              <a:buNone/>
            </a:pPr>
            <a:r>
              <a:rPr lang="ru-RU" sz="3200" dirty="0" smtClean="0"/>
              <a:t>В) М.Фарадей</a:t>
            </a:r>
          </a:p>
          <a:p>
            <a:pPr marL="0" lvl="8" indent="0">
              <a:buNone/>
            </a:pPr>
            <a:r>
              <a:rPr lang="ru-RU" sz="3200" dirty="0" smtClean="0"/>
              <a:t>Г)  Ш.Кулон</a:t>
            </a:r>
          </a:p>
          <a:p>
            <a:pPr marL="0" lvl="8" indent="0">
              <a:buNone/>
            </a:pPr>
            <a:r>
              <a:rPr lang="ru-RU" sz="3200" dirty="0" smtClean="0"/>
              <a:t>Д)  А.Ампер</a:t>
            </a:r>
          </a:p>
          <a:p>
            <a:pPr marL="0" lvl="8" indent="0">
              <a:buNone/>
            </a:pPr>
            <a:r>
              <a:rPr lang="ru-RU" sz="3200" dirty="0" smtClean="0"/>
              <a:t>Е)  Д.Максвелл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3. </a:t>
            </a:r>
            <a:r>
              <a:rPr lang="ru-RU" sz="3200" dirty="0" smtClean="0"/>
              <a:t>Что происходит в результате явления электромагнитной индукции?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208912" cy="3196952"/>
          </a:xfrm>
        </p:spPr>
        <p:txBody>
          <a:bodyPr>
            <a:normAutofit/>
          </a:bodyPr>
          <a:lstStyle/>
          <a:p>
            <a:pPr marL="0" lvl="8" indent="0">
              <a:buNone/>
            </a:pPr>
            <a:r>
              <a:rPr lang="ru-RU" sz="3200" dirty="0" smtClean="0"/>
              <a:t>А)  Вокруг проводника с током возникает постоянное магнитное поле</a:t>
            </a:r>
          </a:p>
          <a:p>
            <a:pPr marL="0" indent="0">
              <a:buNone/>
            </a:pPr>
            <a:r>
              <a:rPr lang="ru-RU" dirty="0" smtClean="0"/>
              <a:t>Б) В проводнике возникает электрический ток</a:t>
            </a:r>
          </a:p>
          <a:p>
            <a:pPr marL="0" lvl="8" indent="0">
              <a:buNone/>
            </a:pPr>
            <a:r>
              <a:rPr lang="ru-RU" sz="3200" dirty="0" smtClean="0"/>
              <a:t>В) Происходит разделение зарядов</a:t>
            </a:r>
          </a:p>
          <a:p>
            <a:pPr marL="0" lvl="8" indent="0">
              <a:buNone/>
            </a:pPr>
            <a:r>
              <a:rPr lang="ru-RU" sz="3200" dirty="0" smtClean="0"/>
              <a:t>Г) На катоде выделяется чистый металл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28215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4. </a:t>
            </a:r>
            <a:r>
              <a:rPr lang="ru-RU" sz="3200" dirty="0" smtClean="0"/>
              <a:t>В результате изменения магнитного потока через контур, в этом контуре возникает электрический ток? О чём идёт речь?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6984776" cy="3196952"/>
          </a:xfrm>
        </p:spPr>
        <p:txBody>
          <a:bodyPr>
            <a:normAutofit fontScale="92500" lnSpcReduction="10000"/>
          </a:bodyPr>
          <a:lstStyle/>
          <a:p>
            <a:pPr marL="0" lvl="8" indent="0">
              <a:buNone/>
            </a:pPr>
            <a:r>
              <a:rPr lang="ru-RU" sz="3200" dirty="0" smtClean="0"/>
              <a:t>А) о электростатической индукции </a:t>
            </a:r>
          </a:p>
          <a:p>
            <a:pPr marL="0" indent="0">
              <a:buNone/>
            </a:pPr>
            <a:r>
              <a:rPr lang="ru-RU" dirty="0" smtClean="0"/>
              <a:t>Б) о силе Ампера</a:t>
            </a:r>
          </a:p>
          <a:p>
            <a:pPr marL="0" lvl="8" indent="0">
              <a:buNone/>
            </a:pPr>
            <a:r>
              <a:rPr lang="ru-RU" sz="3200" dirty="0" smtClean="0"/>
              <a:t>В) о электролизе</a:t>
            </a:r>
          </a:p>
          <a:p>
            <a:pPr marL="0" lvl="8" indent="0">
              <a:buNone/>
            </a:pPr>
            <a:r>
              <a:rPr lang="ru-RU" sz="3200" dirty="0" smtClean="0"/>
              <a:t>Г)  о явлении намагничивания</a:t>
            </a:r>
          </a:p>
          <a:p>
            <a:pPr marL="0" lvl="8" indent="0">
              <a:buNone/>
            </a:pPr>
            <a:r>
              <a:rPr lang="ru-RU" sz="3200" dirty="0" smtClean="0"/>
              <a:t>Д)  о электромагнитной индукции</a:t>
            </a:r>
          </a:p>
          <a:p>
            <a:pPr marL="0" lvl="8" indent="0">
              <a:buNone/>
            </a:pPr>
            <a:r>
              <a:rPr lang="ru-RU" sz="3200" dirty="0" smtClean="0"/>
              <a:t>Е) о силе Лоренца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5. </a:t>
            </a:r>
            <a:r>
              <a:rPr lang="ru-RU" sz="3200" dirty="0" smtClean="0"/>
              <a:t>Как называется величина, которая характеризует число линий магнитной индукции, пронизывающих контур площадью </a:t>
            </a:r>
            <a:r>
              <a:rPr lang="en-US" sz="3200" dirty="0" smtClean="0"/>
              <a:t>S</a:t>
            </a:r>
            <a:r>
              <a:rPr lang="ru-RU" sz="3200" dirty="0" smtClean="0"/>
              <a:t>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7416824" cy="3196952"/>
          </a:xfrm>
        </p:spPr>
        <p:txBody>
          <a:bodyPr>
            <a:normAutofit/>
          </a:bodyPr>
          <a:lstStyle/>
          <a:p>
            <a:pPr marL="0" lvl="8" indent="0">
              <a:buNone/>
            </a:pPr>
            <a:r>
              <a:rPr lang="ru-RU" sz="3200" dirty="0" smtClean="0"/>
              <a:t>А)  сила Ампера</a:t>
            </a:r>
          </a:p>
          <a:p>
            <a:pPr marL="0" indent="0">
              <a:buNone/>
            </a:pPr>
            <a:r>
              <a:rPr lang="ru-RU" dirty="0" smtClean="0"/>
              <a:t>Б) индуктивность</a:t>
            </a:r>
          </a:p>
          <a:p>
            <a:pPr marL="0" lvl="8" indent="0">
              <a:buNone/>
            </a:pPr>
            <a:r>
              <a:rPr lang="ru-RU" sz="3200" dirty="0" smtClean="0"/>
              <a:t>В) энергия магнитного поля</a:t>
            </a:r>
          </a:p>
          <a:p>
            <a:pPr marL="0" lvl="8" indent="0">
              <a:buNone/>
            </a:pPr>
            <a:r>
              <a:rPr lang="ru-RU" sz="3200" dirty="0" smtClean="0"/>
              <a:t>Г)  магнитный поток</a:t>
            </a:r>
          </a:p>
          <a:p>
            <a:pPr marL="0" lvl="8" indent="0">
              <a:buNone/>
            </a:pPr>
            <a:r>
              <a:rPr lang="ru-RU" sz="3200" dirty="0" smtClean="0"/>
              <a:t>Д) магнитная индукция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6. </a:t>
            </a:r>
            <a:r>
              <a:rPr lang="ru-RU" sz="3200" dirty="0" smtClean="0"/>
              <a:t>В каком случае гальванометр обнаружит возникновение электрического тока в проводнике?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661048"/>
            <a:ext cx="8280920" cy="3196952"/>
          </a:xfrm>
        </p:spPr>
        <p:txBody>
          <a:bodyPr>
            <a:normAutofit fontScale="92500" lnSpcReduction="10000"/>
          </a:bodyPr>
          <a:lstStyle/>
          <a:p>
            <a:pPr marL="0" lvl="8" indent="0">
              <a:buNone/>
            </a:pPr>
            <a:r>
              <a:rPr lang="ru-RU" sz="3200" dirty="0" smtClean="0"/>
              <a:t>А)  в катушку вставляется  постоянный магнит</a:t>
            </a:r>
          </a:p>
          <a:p>
            <a:pPr marL="0" indent="0">
              <a:buNone/>
            </a:pPr>
            <a:r>
              <a:rPr lang="ru-RU" dirty="0" smtClean="0"/>
              <a:t>Б) постоянный магнит вращается вокруг своей   продольной оси внутри катушки</a:t>
            </a:r>
          </a:p>
          <a:p>
            <a:pPr marL="0" lvl="8" indent="0">
              <a:buNone/>
            </a:pPr>
            <a:r>
              <a:rPr lang="ru-RU" sz="3200" dirty="0" smtClean="0"/>
              <a:t>В) из катушки вынимается постоянный магнит</a:t>
            </a:r>
          </a:p>
          <a:p>
            <a:pPr marL="0" lvl="8" indent="0">
              <a:buNone/>
            </a:pPr>
            <a:r>
              <a:rPr lang="ru-RU" sz="3200" dirty="0" smtClean="0"/>
              <a:t>Г)  здесь не представлены возможные случаи</a:t>
            </a:r>
          </a:p>
          <a:p>
            <a:pPr marL="0" lvl="8" indent="0">
              <a:buNone/>
            </a:pPr>
            <a:r>
              <a:rPr lang="ru-RU" sz="3200" dirty="0" smtClean="0"/>
              <a:t>Д)  в случаях А, Б, В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64007" t="55179" r="26985" b="34140"/>
          <a:stretch>
            <a:fillRect/>
          </a:stretch>
        </p:blipFill>
        <p:spPr bwMode="auto">
          <a:xfrm>
            <a:off x="5148064" y="1268760"/>
            <a:ext cx="367240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64088" y="1556792"/>
            <a:ext cx="108012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436096" y="1556792"/>
            <a:ext cx="8640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?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7. </a:t>
            </a:r>
            <a:r>
              <a:rPr lang="ru-RU" sz="3200" dirty="0" smtClean="0"/>
              <a:t>В каком случае гальванометр обнаружит возникновение электрического тока в проводнике?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51678" t="53619" r="37807" b="32569"/>
          <a:stretch>
            <a:fillRect/>
          </a:stretch>
        </p:blipFill>
        <p:spPr bwMode="auto">
          <a:xfrm>
            <a:off x="5364088" y="980728"/>
            <a:ext cx="3528392" cy="2088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76256" y="126876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?</a:t>
            </a:r>
            <a:endParaRPr lang="ru-RU" sz="5400" dirty="0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539552" y="3356992"/>
            <a:ext cx="8280920" cy="3196952"/>
          </a:xfrm>
        </p:spPr>
        <p:txBody>
          <a:bodyPr>
            <a:normAutofit fontScale="92500" lnSpcReduction="10000"/>
          </a:bodyPr>
          <a:lstStyle/>
          <a:p>
            <a:pPr marL="0" lvl="8" indent="0">
              <a:buNone/>
            </a:pPr>
            <a:r>
              <a:rPr lang="ru-RU" sz="3200" dirty="0" smtClean="0"/>
              <a:t>А) катушка надевается на магнит</a:t>
            </a:r>
          </a:p>
          <a:p>
            <a:pPr marL="0" indent="0">
              <a:buNone/>
            </a:pPr>
            <a:r>
              <a:rPr lang="ru-RU" dirty="0" smtClean="0"/>
              <a:t>Б) катушка, надетая на магнит, вращается вокруг своей   продольной оси</a:t>
            </a:r>
          </a:p>
          <a:p>
            <a:pPr marL="0" lvl="8" indent="0">
              <a:buNone/>
            </a:pPr>
            <a:r>
              <a:rPr lang="ru-RU" sz="3200" dirty="0" smtClean="0"/>
              <a:t>В) катушка снимается с магнита</a:t>
            </a:r>
          </a:p>
          <a:p>
            <a:pPr marL="0" lvl="8" indent="0">
              <a:buNone/>
            </a:pPr>
            <a:r>
              <a:rPr lang="ru-RU" sz="3200" dirty="0" smtClean="0"/>
              <a:t>Г)  здесь не представлены возможные случаи</a:t>
            </a:r>
          </a:p>
          <a:p>
            <a:pPr marL="0" lvl="8" indent="0">
              <a:buNone/>
            </a:pPr>
            <a:r>
              <a:rPr lang="ru-RU" sz="3200" dirty="0" smtClean="0"/>
              <a:t>Д)  в случаях А, Б, 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8. </a:t>
            </a:r>
            <a:r>
              <a:rPr lang="ru-RU" sz="3200" dirty="0" smtClean="0"/>
              <a:t>В каком случае гальванометр обнаружит в верхней катушке возникновение электрического тока?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251520" y="3573016"/>
            <a:ext cx="8568952" cy="2736304"/>
          </a:xfrm>
        </p:spPr>
        <p:txBody>
          <a:bodyPr>
            <a:normAutofit fontScale="85000" lnSpcReduction="10000"/>
          </a:bodyPr>
          <a:lstStyle/>
          <a:p>
            <a:pPr marL="0" lvl="8" indent="0">
              <a:buNone/>
            </a:pPr>
            <a:r>
              <a:rPr lang="ru-RU" sz="3200" dirty="0" smtClean="0"/>
              <a:t>А) при замыкании электрической цепи нижней катушки</a:t>
            </a:r>
          </a:p>
          <a:p>
            <a:pPr marL="0" indent="0">
              <a:buNone/>
            </a:pPr>
            <a:r>
              <a:rPr lang="ru-RU" dirty="0" smtClean="0"/>
              <a:t>Б) когда в замкнутой цепи нижней катушки течёт постоянный электрический ток</a:t>
            </a:r>
          </a:p>
          <a:p>
            <a:pPr marL="0" lvl="8" indent="0">
              <a:buNone/>
            </a:pPr>
            <a:r>
              <a:rPr lang="ru-RU" sz="3200" dirty="0" smtClean="0"/>
              <a:t>В) при размыкании электрической цепи нижней катушки</a:t>
            </a:r>
          </a:p>
          <a:p>
            <a:pPr marL="0" lvl="8" indent="0">
              <a:buNone/>
            </a:pPr>
            <a:r>
              <a:rPr lang="ru-RU" sz="3200" dirty="0" smtClean="0"/>
              <a:t>Г)  здесь не представлены возможные случаи</a:t>
            </a:r>
          </a:p>
          <a:p>
            <a:pPr marL="0" lvl="8" indent="0">
              <a:buNone/>
            </a:pPr>
            <a:r>
              <a:rPr lang="ru-RU" sz="3200" dirty="0" smtClean="0"/>
              <a:t>Д)  в случаях А, Б, В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6284" t="9469" r="63201" b="76750"/>
          <a:stretch>
            <a:fillRect/>
          </a:stretch>
        </p:blipFill>
        <p:spPr bwMode="auto">
          <a:xfrm>
            <a:off x="5436096" y="1196752"/>
            <a:ext cx="338437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04248" y="1412776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446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Явление  электромагнитной индукции</vt:lpstr>
      <vt:lpstr>Вопрос 1. Что наблюдается в опыте Эрстеда?</vt:lpstr>
      <vt:lpstr>Вопрос 2. Кто открыл явление электромагнитной индукции?</vt:lpstr>
      <vt:lpstr>Вопрос 3. Что происходит в результате явления электромагнитной индукции?</vt:lpstr>
      <vt:lpstr>Вопрос 4. В результате изменения магнитного потока через контур, в этом контуре возникает электрический ток? О чём идёт речь?</vt:lpstr>
      <vt:lpstr>Вопрос 5. Как называется величина, которая характеризует число линий магнитной индукции, пронизывающих контур площадью S?</vt:lpstr>
      <vt:lpstr>Вопрос 6. В каком случае гальванометр обнаружит возникновение электрического тока в проводнике?</vt:lpstr>
      <vt:lpstr>Вопрос 7. В каком случае гальванометр обнаружит возникновение электрического тока в проводнике?</vt:lpstr>
      <vt:lpstr>Вопрос 8. В каком случае гальванометр обнаружит в верхней катушке возникновение электрического тока?</vt:lpstr>
      <vt:lpstr>Вопрос 9. Какие приборы были созданы на основании явления электромагнитной индукции?</vt:lpstr>
      <vt:lpstr>Вопрос 10. В каком году произошло открытие явления электромагнитной индукции?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Явление  электромагнитной индукции</dc:title>
  <dc:creator>олечка</dc:creator>
  <cp:lastModifiedBy>й1123</cp:lastModifiedBy>
  <cp:revision>2</cp:revision>
  <dcterms:created xsi:type="dcterms:W3CDTF">2013-02-28T20:55:08Z</dcterms:created>
  <dcterms:modified xsi:type="dcterms:W3CDTF">2013-03-02T06:28:06Z</dcterms:modified>
</cp:coreProperties>
</file>