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7" r:id="rId22"/>
    <p:sldId id="278" r:id="rId23"/>
    <p:sldId id="279" r:id="rId24"/>
    <p:sldId id="280" r:id="rId25"/>
    <p:sldId id="276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ya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Солнце. Солнечная система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Природоведение 5 класс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Солнечная система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r>
              <a:rPr lang="ru-RU" dirty="0" smtClean="0"/>
              <a:t>Урок природоведения </a:t>
            </a:r>
          </a:p>
          <a:p>
            <a:r>
              <a:rPr lang="ru-RU" dirty="0" smtClean="0"/>
              <a:t>5 класс</a:t>
            </a:r>
          </a:p>
          <a:p>
            <a:r>
              <a:rPr lang="ru-RU" dirty="0" smtClean="0"/>
              <a:t>МБОУ «Гимназия №14 г. Йошкар-Олы»</a:t>
            </a:r>
          </a:p>
          <a:p>
            <a:r>
              <a:rPr lang="ru-RU" dirty="0" smtClean="0"/>
              <a:t>Составила учитель природоведения </a:t>
            </a:r>
          </a:p>
          <a:p>
            <a:r>
              <a:rPr lang="ru-RU" dirty="0" smtClean="0"/>
              <a:t>Глушкова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Солнечная система</a:t>
            </a:r>
            <a:endParaRPr lang="ru-RU" dirty="0"/>
          </a:p>
        </p:txBody>
      </p:sp>
      <p:pic>
        <p:nvPicPr>
          <p:cNvPr id="9" name="Содержимое 8" descr="4cba8b183d5f28813617da62376561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2329" y="1214422"/>
            <a:ext cx="6446049" cy="503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Галактика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400" dirty="0" smtClean="0"/>
              <a:t>Млечный путь</a:t>
            </a:r>
            <a:endParaRPr lang="ru-RU" sz="2400" dirty="0"/>
          </a:p>
        </p:txBody>
      </p:sp>
      <p:pic>
        <p:nvPicPr>
          <p:cNvPr id="9" name="Содержимое 8" descr="i (3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268813"/>
            <a:ext cx="6500857" cy="4093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Солнечная система</a:t>
            </a:r>
            <a:endParaRPr lang="ru-RU" dirty="0"/>
          </a:p>
        </p:txBody>
      </p:sp>
      <p:pic>
        <p:nvPicPr>
          <p:cNvPr id="7" name="Содержимое 6" descr="i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489362"/>
            <a:ext cx="6500858" cy="4995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dirty="0" smtClean="0"/>
              <a:t>Планеты земной группы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Меркурий</a:t>
            </a:r>
            <a:endParaRPr lang="ru-RU" sz="2800" dirty="0"/>
          </a:p>
        </p:txBody>
      </p:sp>
      <p:pic>
        <p:nvPicPr>
          <p:cNvPr id="4" name="Содержимое 3" descr="32 merkuriy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214422"/>
            <a:ext cx="5563690" cy="4911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dirty="0" smtClean="0"/>
              <a:t>Планеты земной группы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/>
              <a:t>Венера</a:t>
            </a:r>
            <a:endParaRPr lang="ru-RU" sz="2800" dirty="0"/>
          </a:p>
        </p:txBody>
      </p:sp>
      <p:pic>
        <p:nvPicPr>
          <p:cNvPr id="4" name="Содержимое 3" descr="i (19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357298"/>
            <a:ext cx="5599329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/>
              <a:t>Планеты земной группы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800" dirty="0" smtClean="0"/>
              <a:t>Земля</a:t>
            </a:r>
            <a:endParaRPr lang="ru-RU" sz="2800" dirty="0"/>
          </a:p>
        </p:txBody>
      </p:sp>
      <p:pic>
        <p:nvPicPr>
          <p:cNvPr id="5" name="Содержимое 4" descr="i (3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92630" y="1285860"/>
            <a:ext cx="5760758" cy="5143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/>
              <a:t>Планеты земной группы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Марс</a:t>
            </a:r>
            <a:endParaRPr lang="ru-RU" sz="2800" dirty="0"/>
          </a:p>
        </p:txBody>
      </p:sp>
      <p:pic>
        <p:nvPicPr>
          <p:cNvPr id="7" name="Содержимое 6" descr="i (3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091385"/>
            <a:ext cx="5157039" cy="5157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Поверхность Марса</a:t>
            </a:r>
            <a:endParaRPr lang="ru-RU" dirty="0"/>
          </a:p>
        </p:txBody>
      </p:sp>
      <p:pic>
        <p:nvPicPr>
          <p:cNvPr id="7" name="Содержимое 6" descr="Поверхность Мар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4807" y="1571612"/>
            <a:ext cx="685804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dirty="0" smtClean="0"/>
              <a:t>Вулкан Олимп</a:t>
            </a:r>
            <a:endParaRPr lang="ru-RU" sz="2800" dirty="0"/>
          </a:p>
        </p:txBody>
      </p:sp>
      <p:pic>
        <p:nvPicPr>
          <p:cNvPr id="7" name="Содержимое 6" descr="1341388332_0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 anchor="t"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Диаметр кратера – 85000 м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Глубина кратера – 3000 м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Высота вершины -  21200 м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1.Актуализация знаний</a:t>
            </a:r>
          </a:p>
          <a:p>
            <a:r>
              <a:rPr lang="ru-RU" dirty="0" smtClean="0"/>
              <a:t>2. Солнце – основа жизни на Земле</a:t>
            </a:r>
          </a:p>
          <a:p>
            <a:r>
              <a:rPr lang="ru-RU" dirty="0" smtClean="0"/>
              <a:t>3. Солнечная система</a:t>
            </a:r>
          </a:p>
          <a:p>
            <a:r>
              <a:rPr lang="ru-RU" dirty="0" smtClean="0"/>
              <a:t>4. Повторение.</a:t>
            </a:r>
          </a:p>
          <a:p>
            <a:r>
              <a:rPr lang="ru-RU" dirty="0" smtClean="0"/>
              <a:t>5. Рефлексия.</a:t>
            </a:r>
          </a:p>
          <a:p>
            <a:r>
              <a:rPr lang="ru-RU" dirty="0" smtClean="0"/>
              <a:t>6. Домашнее задание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Спутники Марса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Фобос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Деймос</a:t>
            </a:r>
            <a:endParaRPr lang="ru-RU" sz="2800" dirty="0"/>
          </a:p>
        </p:txBody>
      </p:sp>
      <p:pic>
        <p:nvPicPr>
          <p:cNvPr id="7" name="Содержимое 6" descr="Фобос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8691" y="1175281"/>
            <a:ext cx="3971871" cy="4039669"/>
          </a:xfrm>
        </p:spPr>
      </p:pic>
      <p:pic>
        <p:nvPicPr>
          <p:cNvPr id="8" name="Содержимое 7" descr="Деймос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214422"/>
            <a:ext cx="4115339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dirty="0" smtClean="0"/>
              <a:t>Планеты - гиганты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/>
              <a:t>Юпитер</a:t>
            </a:r>
            <a:endParaRPr lang="ru-RU" sz="2800" dirty="0"/>
          </a:p>
        </p:txBody>
      </p:sp>
      <p:pic>
        <p:nvPicPr>
          <p:cNvPr id="9" name="Содержимое 8" descr="i (1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142984"/>
            <a:ext cx="6357982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Планеты - гиганты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Сатурн</a:t>
            </a:r>
            <a:endParaRPr lang="ru-RU" sz="2800" dirty="0"/>
          </a:p>
        </p:txBody>
      </p:sp>
      <p:pic>
        <p:nvPicPr>
          <p:cNvPr id="5" name="Содержимое 4" descr="i (2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379703"/>
            <a:ext cx="6072231" cy="51925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dirty="0" smtClean="0"/>
              <a:t>Планеты - гиганты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Уран</a:t>
            </a:r>
            <a:endParaRPr lang="ru-RU" sz="2800" dirty="0"/>
          </a:p>
        </p:txBody>
      </p:sp>
      <p:pic>
        <p:nvPicPr>
          <p:cNvPr id="5" name="Содержимое 4" descr="i (2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076696"/>
            <a:ext cx="6143668" cy="5281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Планеты - гиганты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Нептун</a:t>
            </a:r>
            <a:endParaRPr lang="ru-RU" sz="2800" dirty="0"/>
          </a:p>
        </p:txBody>
      </p:sp>
      <p:pic>
        <p:nvPicPr>
          <p:cNvPr id="5" name="Содержимое 4" descr="neptune022k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3180" y="1091386"/>
            <a:ext cx="5730786" cy="55523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Пояс астероидов</a:t>
            </a:r>
            <a:endParaRPr lang="ru-RU" dirty="0"/>
          </a:p>
        </p:txBody>
      </p:sp>
      <p:pic>
        <p:nvPicPr>
          <p:cNvPr id="9" name="Содержимое 8" descr="Пояс астерои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68847"/>
            <a:ext cx="6929486" cy="49891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Метеоры</a:t>
            </a:r>
            <a:endParaRPr lang="ru-RU" dirty="0"/>
          </a:p>
        </p:txBody>
      </p:sp>
      <p:pic>
        <p:nvPicPr>
          <p:cNvPr id="4" name="Содержимое 3" descr="Мете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687405"/>
            <a:ext cx="6786610" cy="46705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Метеориты</a:t>
            </a:r>
            <a:endParaRPr lang="ru-RU" dirty="0"/>
          </a:p>
        </p:txBody>
      </p:sp>
      <p:pic>
        <p:nvPicPr>
          <p:cNvPr id="6" name="Содержимое 5" descr="Метеори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3286148" cy="4500594"/>
          </a:xfrm>
        </p:spPr>
      </p:pic>
      <p:pic>
        <p:nvPicPr>
          <p:cNvPr id="7" name="Содержимое 6" descr="i (25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571612"/>
            <a:ext cx="357190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Кометы</a:t>
            </a:r>
            <a:endParaRPr lang="ru-RU" dirty="0"/>
          </a:p>
        </p:txBody>
      </p:sp>
      <p:pic>
        <p:nvPicPr>
          <p:cNvPr id="7" name="Содержимое 6" descr="i (2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4901" y="1254496"/>
            <a:ext cx="7267627" cy="5317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Комета Галлея</a:t>
            </a:r>
            <a:endParaRPr lang="ru-RU" dirty="0"/>
          </a:p>
        </p:txBody>
      </p:sp>
      <p:pic>
        <p:nvPicPr>
          <p:cNvPr id="7" name="Содержимое 6" descr="Lspn_comet_halle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3494110" cy="4286280"/>
          </a:xfrm>
        </p:spPr>
      </p:pic>
      <p:pic>
        <p:nvPicPr>
          <p:cNvPr id="8" name="Содержимое 7" descr="220px-Глиняная_табличка_о_комете_Галле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0694" y="1500174"/>
            <a:ext cx="3143272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«Владыка пищи, </a:t>
            </a:r>
            <a:br>
              <a:rPr lang="ru-RU" dirty="0" smtClean="0"/>
            </a:br>
            <a:r>
              <a:rPr lang="ru-RU" dirty="0" smtClean="0"/>
              <a:t>отец и мать людей»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Восходишь - все оживает.</a:t>
            </a:r>
          </a:p>
          <a:p>
            <a:r>
              <a:rPr lang="ru-RU" dirty="0" smtClean="0"/>
              <a:t>Заходишь  - и все умирает.</a:t>
            </a:r>
          </a:p>
          <a:p>
            <a:r>
              <a:rPr lang="ru-RU" dirty="0" smtClean="0"/>
              <a:t>Ты жизни мерило и первопричина ее.</a:t>
            </a:r>
          </a:p>
          <a:p>
            <a:endParaRPr lang="ru-RU" dirty="0"/>
          </a:p>
        </p:txBody>
      </p:sp>
      <p:pic>
        <p:nvPicPr>
          <p:cNvPr id="5" name="Содержимое 4" descr="i (27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643050"/>
            <a:ext cx="3571899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1</a:t>
            </a:r>
          </a:p>
          <a:p>
            <a:r>
              <a:rPr lang="ru-RU" dirty="0" smtClean="0"/>
              <a:t>Нарисовать Солнечную систему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Используемые материалы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http://ya.ru/</a:t>
            </a:r>
            <a:endParaRPr lang="ru-RU" dirty="0" smtClean="0"/>
          </a:p>
          <a:p>
            <a:r>
              <a:rPr lang="ru-RU" i="1" dirty="0" err="1" smtClean="0"/>
              <a:t>Пакулова</a:t>
            </a:r>
            <a:r>
              <a:rPr lang="ru-RU" i="1" dirty="0" smtClean="0"/>
              <a:t> В.М., Иванова Н.В.</a:t>
            </a:r>
            <a:r>
              <a:rPr lang="ru-RU" dirty="0" smtClean="0"/>
              <a:t> Введение в </a:t>
            </a:r>
            <a:r>
              <a:rPr lang="ru-RU" dirty="0" err="1" smtClean="0"/>
              <a:t>естественно-научные</a:t>
            </a:r>
            <a:r>
              <a:rPr lang="ru-RU" dirty="0" smtClean="0"/>
              <a:t> предметы. Природа. Неживая и живая 5 класс: учебник для общеобразовательных учреждений/ В.М. </a:t>
            </a:r>
            <a:r>
              <a:rPr lang="ru-RU" dirty="0" err="1" smtClean="0"/>
              <a:t>Пакулова</a:t>
            </a:r>
            <a:r>
              <a:rPr lang="ru-RU" dirty="0" smtClean="0"/>
              <a:t>, Н.В. Иванова.- М.: Дрофа,  2012.- 222,[2] с.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Солнце – основа жизни на Земле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Солнце – основа жизни на Земле</a:t>
            </a:r>
            <a:endParaRPr lang="ru-RU" dirty="0"/>
          </a:p>
        </p:txBody>
      </p:sp>
      <p:pic>
        <p:nvPicPr>
          <p:cNvPr id="7" name="Содержимое 6" descr="solstice_erupt_b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4475" y="1447800"/>
            <a:ext cx="48006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Солнце – основа жизни на Земле</a:t>
            </a:r>
            <a:endParaRPr lang="ru-RU" dirty="0"/>
          </a:p>
        </p:txBody>
      </p:sp>
      <p:pic>
        <p:nvPicPr>
          <p:cNvPr id="4" name="Содержимое 3" descr="i (3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2362203" cy="2143140"/>
          </a:xfrm>
        </p:spPr>
      </p:pic>
      <p:pic>
        <p:nvPicPr>
          <p:cNvPr id="1026" name="Picture 2" descr="C:\Documents and Settings\111\Рабочий стол\Картинки космос\Славя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428736"/>
            <a:ext cx="2500330" cy="2127468"/>
          </a:xfrm>
          <a:prstGeom prst="rect">
            <a:avLst/>
          </a:prstGeom>
          <a:noFill/>
        </p:spPr>
      </p:pic>
      <p:pic>
        <p:nvPicPr>
          <p:cNvPr id="1027" name="Picture 3" descr="C:\Documents and Settings\111\Рабочий стол\Картинки космос\Поклонение солнц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428736"/>
            <a:ext cx="2500330" cy="2071702"/>
          </a:xfrm>
          <a:prstGeom prst="rect">
            <a:avLst/>
          </a:prstGeom>
          <a:noFill/>
        </p:spPr>
      </p:pic>
      <p:pic>
        <p:nvPicPr>
          <p:cNvPr id="1029" name="Picture 5" descr="C:\Documents and Settings\111\Рабочий стол\Картинки космос\i (2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1998" y="3714752"/>
            <a:ext cx="2519380" cy="2786082"/>
          </a:xfrm>
          <a:prstGeom prst="rect">
            <a:avLst/>
          </a:prstGeom>
          <a:noFill/>
        </p:spPr>
      </p:pic>
      <p:pic>
        <p:nvPicPr>
          <p:cNvPr id="1030" name="Picture 6" descr="C:\Documents and Settings\111\Рабочий стол\Картинки космос\i (2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714752"/>
            <a:ext cx="2428892" cy="2786082"/>
          </a:xfrm>
          <a:prstGeom prst="rect">
            <a:avLst/>
          </a:prstGeom>
          <a:noFill/>
        </p:spPr>
      </p:pic>
      <p:pic>
        <p:nvPicPr>
          <p:cNvPr id="1031" name="Picture 7" descr="C:\Documents and Settings\111\Рабочий стол\Картинки космос\i (3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3714752"/>
            <a:ext cx="2678925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Солнце – основа жизни на Земле</a:t>
            </a:r>
            <a:endParaRPr lang="ru-RU" dirty="0"/>
          </a:p>
        </p:txBody>
      </p:sp>
      <p:pic>
        <p:nvPicPr>
          <p:cNvPr id="6" name="Содержимое 5" descr="sve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47800"/>
            <a:ext cx="6813571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Солнце – основа жизни на Земле</a:t>
            </a:r>
            <a:endParaRPr lang="ru-RU" dirty="0"/>
          </a:p>
        </p:txBody>
      </p:sp>
      <p:pic>
        <p:nvPicPr>
          <p:cNvPr id="4" name="Содержимое 3" descr="Солнечный св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857364"/>
            <a:ext cx="4071966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Солнце – основа жизни на Земле</a:t>
            </a:r>
            <a:endParaRPr lang="ru-RU" dirty="0"/>
          </a:p>
        </p:txBody>
      </p:sp>
      <p:pic>
        <p:nvPicPr>
          <p:cNvPr id="6" name="Содержимое 5" descr="0006-006-Krugovorot-vody-v-prirode-vsemirnyj-prots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325</TotalTime>
  <Words>240</Words>
  <Application>Microsoft Office PowerPoint</Application>
  <PresentationFormat>Экран (4:3)</PresentationFormat>
  <Paragraphs>65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Солнце. Солнечная система</vt:lpstr>
      <vt:lpstr>Содержание</vt:lpstr>
      <vt:lpstr>«Владыка пищи,  отец и мать людей»</vt:lpstr>
      <vt:lpstr>Солнце – основа жизни на Земле</vt:lpstr>
      <vt:lpstr>Солнце – основа жизни на Земле</vt:lpstr>
      <vt:lpstr>Солнце – основа жизни на Земле</vt:lpstr>
      <vt:lpstr>Солнце – основа жизни на Земле</vt:lpstr>
      <vt:lpstr>Солнце – основа жизни на Земле</vt:lpstr>
      <vt:lpstr>Солнце – основа жизни на Земле</vt:lpstr>
      <vt:lpstr>Солнечная система</vt:lpstr>
      <vt:lpstr>Солнечная система</vt:lpstr>
      <vt:lpstr>Галактика</vt:lpstr>
      <vt:lpstr>Солнечная система</vt:lpstr>
      <vt:lpstr>Планеты земной группы</vt:lpstr>
      <vt:lpstr>Планеты земной группы</vt:lpstr>
      <vt:lpstr>Планеты земной группы</vt:lpstr>
      <vt:lpstr>Планеты земной группы</vt:lpstr>
      <vt:lpstr>Поверхность Марса</vt:lpstr>
      <vt:lpstr>Вулкан Олимп</vt:lpstr>
      <vt:lpstr>Спутники Марса</vt:lpstr>
      <vt:lpstr>Планеты - гиганты</vt:lpstr>
      <vt:lpstr>Планеты - гиганты</vt:lpstr>
      <vt:lpstr>Планеты - гиганты</vt:lpstr>
      <vt:lpstr>Планеты - гиганты </vt:lpstr>
      <vt:lpstr>Пояс астероидов</vt:lpstr>
      <vt:lpstr>Метеоры</vt:lpstr>
      <vt:lpstr>Метеориты</vt:lpstr>
      <vt:lpstr>Кометы</vt:lpstr>
      <vt:lpstr>Комета Галлея</vt:lpstr>
      <vt:lpstr>Домашнее задание</vt:lpstr>
      <vt:lpstr>Используемые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Солнце. Солнечная система</dc:title>
  <cp:lastModifiedBy>admin</cp:lastModifiedBy>
  <cp:revision>40</cp:revision>
  <dcterms:modified xsi:type="dcterms:W3CDTF">2013-10-14T21:43:58Z</dcterms:modified>
</cp:coreProperties>
</file>