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94AF-C936-44DD-875D-80A69099037C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A3CB-9337-493D-BCA3-27BB3F0C0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94AF-C936-44DD-875D-80A69099037C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A3CB-9337-493D-BCA3-27BB3F0C0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94AF-C936-44DD-875D-80A69099037C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A3CB-9337-493D-BCA3-27BB3F0C0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94AF-C936-44DD-875D-80A69099037C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A3CB-9337-493D-BCA3-27BB3F0C0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94AF-C936-44DD-875D-80A69099037C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A3CB-9337-493D-BCA3-27BB3F0C0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94AF-C936-44DD-875D-80A69099037C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A3CB-9337-493D-BCA3-27BB3F0C0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94AF-C936-44DD-875D-80A69099037C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A3CB-9337-493D-BCA3-27BB3F0C0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94AF-C936-44DD-875D-80A69099037C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A3CB-9337-493D-BCA3-27BB3F0C0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94AF-C936-44DD-875D-80A69099037C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A3CB-9337-493D-BCA3-27BB3F0C0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94AF-C936-44DD-875D-80A69099037C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A3CB-9337-493D-BCA3-27BB3F0C0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94AF-C936-44DD-875D-80A69099037C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E5A3CB-9337-493D-BCA3-27BB3F0C06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6494AF-C936-44DD-875D-80A69099037C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E5A3CB-9337-493D-BCA3-27BB3F0C064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332656"/>
            <a:ext cx="7851648" cy="2448272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Виды профессиональной информационной деятельности человека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5229200"/>
            <a:ext cx="3851920" cy="1628800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/>
              <a:t>Выполнила ученица 11 класса </a:t>
            </a:r>
          </a:p>
          <a:p>
            <a:pPr algn="l"/>
            <a:r>
              <a:rPr lang="ru-RU" sz="1800" dirty="0" smtClean="0"/>
              <a:t>МБОУ СОШ № 1 с.Екатеринославка</a:t>
            </a:r>
          </a:p>
          <a:p>
            <a:pPr algn="l"/>
            <a:r>
              <a:rPr lang="ru-RU" sz="1800" dirty="0" err="1" smtClean="0"/>
              <a:t>Крицкая</a:t>
            </a:r>
            <a:r>
              <a:rPr lang="ru-RU" sz="1800" dirty="0" smtClean="0"/>
              <a:t> </a:t>
            </a:r>
            <a:r>
              <a:rPr lang="ru-RU" sz="1800" dirty="0" smtClean="0"/>
              <a:t>А</a:t>
            </a:r>
            <a:r>
              <a:rPr lang="ru-RU" sz="1800" dirty="0" smtClean="0"/>
              <a:t>настасия</a:t>
            </a:r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Информационная деятельность человека </a:t>
            </a:r>
            <a:r>
              <a:rPr lang="ru-RU" dirty="0" smtClean="0"/>
              <a:t>– это деятельность, связанная с процессами получения, преобразования, накопления и передачи информации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Все люди в своей жизни занимаются информационной деятельностью  для многих она является </a:t>
            </a:r>
            <a:r>
              <a:rPr lang="ru-RU" i="1" dirty="0" smtClean="0"/>
              <a:t>профессиональной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Основу технических средств информационной технологии составляют аппаратные средства:</a:t>
            </a:r>
          </a:p>
          <a:p>
            <a:pPr>
              <a:buNone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Компьютер, предоставляющий возможность автоматической обработки информации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Машиночитаемые носители информации – магнитные и оптические диски большой емкости, надёжности и долговечности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Компьютерные сети и телекоммуникации, позволяющие совместно обрабатывать и оперативно передавать информацию.</a:t>
            </a:r>
            <a:endParaRPr lang="ru-RU" sz="2000" dirty="0"/>
          </a:p>
        </p:txBody>
      </p:sp>
      <p:pic>
        <p:nvPicPr>
          <p:cNvPr id="2050" name="Picture 2" descr="C:\Users\Настенька\Desktop\1_1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8889" y="4221088"/>
            <a:ext cx="4175111" cy="2636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Важнейшее </a:t>
            </a:r>
            <a:r>
              <a:rPr lang="ru-RU" dirty="0" smtClean="0"/>
              <a:t>в информационных </a:t>
            </a:r>
            <a:r>
              <a:rPr lang="ru-RU" dirty="0" smtClean="0"/>
              <a:t>процессах:</a:t>
            </a:r>
          </a:p>
          <a:p>
            <a:r>
              <a:rPr lang="ru-RU" dirty="0" smtClean="0"/>
              <a:t>обработка </a:t>
            </a:r>
          </a:p>
          <a:p>
            <a:r>
              <a:rPr lang="ru-RU" dirty="0" smtClean="0"/>
              <a:t> </a:t>
            </a:r>
            <a:r>
              <a:rPr lang="ru-RU" dirty="0" smtClean="0"/>
              <a:t>целенаправленное преобразование </a:t>
            </a:r>
            <a:r>
              <a:rPr lang="ru-RU" dirty="0" smtClean="0"/>
              <a:t>информации.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Настенька\Desktop\teach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852936"/>
            <a:ext cx="3556000" cy="355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Информационные </a:t>
            </a:r>
            <a:r>
              <a:rPr lang="ru-RU" dirty="0" smtClean="0"/>
              <a:t>ресурсы, обеспечивающие некоторую профессиональную деятельность, сосредоточены в массивах документов, которые в современном варианте приготовлены для автоматической обработки и хранятся в базах данных (БД), базах знаний (БЗ), которые, в свою очередь, являются частью некоторой информационной системы.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</TotalTime>
  <Words>119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Виды профессиональной информационной деятельности человека</vt:lpstr>
      <vt:lpstr>Слайд 2</vt:lpstr>
      <vt:lpstr>Слайд 3</vt:lpstr>
      <vt:lpstr>Слайд 4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Настюша_)))</dc:creator>
  <cp:lastModifiedBy>Настюша_)))</cp:lastModifiedBy>
  <cp:revision>12</cp:revision>
  <dcterms:created xsi:type="dcterms:W3CDTF">2014-04-22T12:14:06Z</dcterms:created>
  <dcterms:modified xsi:type="dcterms:W3CDTF">2014-04-22T17:46:27Z</dcterms:modified>
</cp:coreProperties>
</file>