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1" r:id="rId4"/>
    <p:sldId id="263" r:id="rId5"/>
    <p:sldId id="267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0"/>
    <a:srgbClr val="FFFFCC"/>
    <a:srgbClr val="DDDDDD"/>
    <a:srgbClr val="B2B2B2"/>
    <a:srgbClr val="000000"/>
    <a:srgbClr val="000066"/>
    <a:srgbClr val="FFFFFF"/>
    <a:srgbClr val="EEEB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16646-9683-42F4-95BB-426850D23F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EC98D4-179F-4A38-AFAE-E1799CE9A5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DA9E9A8E-3511-4A51-B36F-DA60FBDE6C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7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73B8D-9C34-4FA8-9F58-F19EDEF74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40EB2-4C3B-434B-AF80-75CE100C3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B81FD5-3CB4-4AA6-99B8-6D5EF39AA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CED9DF-B7BA-4BAD-B038-E11F2F07A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06ABEB-C16F-4983-B72B-0B83DE8AE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DAED07-7B80-43BF-B61C-5C0562CEA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2F2FB-EBFB-4946-AD58-DD3A068E8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C10FF-0668-4CDA-A44F-77EF510B2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5A4-6262-4D4B-91CA-A4D30858A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B818-AE16-4271-BC7B-22153EC88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8E512-ABF3-4470-BD03-A188E9A47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E9FB-585D-4C21-934E-D841477BB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0CF60-62CC-472E-9876-AFC448EE8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595E-CC33-4DAF-B6DA-89B709D09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5F8601-CB0B-4B41-AB3B-920338BC740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43702" y="142852"/>
            <a:ext cx="25002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Бондарев Егор 2 «</a:t>
            </a:r>
            <a:r>
              <a:rPr lang="ru-RU" dirty="0" err="1" smtClean="0"/>
              <a:t>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429264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Наша дружная семья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42" y="1285860"/>
            <a:ext cx="35670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/>
              <a:t>А это мы </a:t>
            </a:r>
          </a:p>
          <a:p>
            <a:pPr algn="ctr"/>
            <a:r>
              <a:rPr lang="ru-RU" sz="6000" dirty="0" smtClean="0"/>
              <a:t>все </a:t>
            </a:r>
          </a:p>
          <a:p>
            <a:pPr algn="ctr"/>
            <a:r>
              <a:rPr lang="ru-RU" sz="6000" dirty="0" smtClean="0"/>
              <a:t>вместе! </a:t>
            </a:r>
            <a:endParaRPr lang="ru-RU" sz="6000" dirty="0"/>
          </a:p>
        </p:txBody>
      </p:sp>
      <p:pic>
        <p:nvPicPr>
          <p:cNvPr id="1026" name="Picture 2" descr="C:\Users\User\Desktop\мы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357717" cy="6214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5" name="Picture 29" descr="C:\Users\User\Desktop\наша семья\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7717359" cy="57880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00034" y="357166"/>
            <a:ext cx="494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Мне 3 года, мы с папой и мамой на рыбалке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C:\Users\User\Desktop\наша семья\3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8179">
            <a:off x="4111175" y="749858"/>
            <a:ext cx="4857783" cy="3643338"/>
          </a:xfrm>
          <a:prstGeom prst="rect">
            <a:avLst/>
          </a:prstGeom>
          <a:noFill/>
        </p:spPr>
      </p:pic>
      <p:pic>
        <p:nvPicPr>
          <p:cNvPr id="11283" name="Picture 19" descr="C:\Users\User\Desktop\наша семья\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4572031" cy="342902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357290" y="5072074"/>
            <a:ext cx="486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с папой и мамой в парке «</a:t>
            </a:r>
            <a:r>
              <a:rPr lang="ru-RU" dirty="0" err="1" smtClean="0"/>
              <a:t>Затулинский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1" name="Picture 29" descr="C:\Users\User\Desktop\наша семья\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60" y="2428868"/>
            <a:ext cx="5715040" cy="4286280"/>
          </a:xfrm>
          <a:prstGeom prst="rect">
            <a:avLst/>
          </a:prstGeom>
          <a:noFill/>
        </p:spPr>
      </p:pic>
      <p:pic>
        <p:nvPicPr>
          <p:cNvPr id="13342" name="Picture 30" descr="C:\Users\User\Desktop\наша семья\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334037" cy="4000528"/>
          </a:xfrm>
          <a:prstGeom prst="rect">
            <a:avLst/>
          </a:prstGeom>
          <a:noFill/>
        </p:spPr>
      </p:pic>
      <p:pic>
        <p:nvPicPr>
          <p:cNvPr id="13343" name="Picture 31" descr="C:\Users\User\Desktop\наша семья\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57166"/>
            <a:ext cx="3304100" cy="247807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14282" y="4714884"/>
            <a:ext cx="3312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 с родителями </a:t>
            </a:r>
          </a:p>
          <a:p>
            <a:r>
              <a:rPr lang="ru-RU" sz="3200" dirty="0" smtClean="0"/>
              <a:t>в зоопарке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Text Box 30"/>
          <p:cNvSpPr txBox="1">
            <a:spLocks noChangeArrowheads="1"/>
          </p:cNvSpPr>
          <p:nvPr/>
        </p:nvSpPr>
        <p:spPr bwMode="white">
          <a:xfrm>
            <a:off x="3886200" y="5503863"/>
            <a:ext cx="9525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8F8F8"/>
                </a:solidFill>
              </a:rPr>
              <a:t>Text in here</a:t>
            </a:r>
          </a:p>
        </p:txBody>
      </p:sp>
      <p:pic>
        <p:nvPicPr>
          <p:cNvPr id="17447" name="Picture 39" descr="C:\Users\User\Desktop\наша семья\2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2925762" cy="3902075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1857356" y="571480"/>
            <a:ext cx="335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на фонтане возле ГПНТБ</a:t>
            </a:r>
            <a:endParaRPr lang="ru-RU" dirty="0"/>
          </a:p>
        </p:txBody>
      </p:sp>
      <p:pic>
        <p:nvPicPr>
          <p:cNvPr id="17448" name="Picture 40" descr="C:\Users\User\Desktop\наша семья\1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3682596" cy="4910127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071934" y="5715016"/>
            <a:ext cx="371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теплоходе катаемся по р.Обь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85852" y="64291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Отдыхаем в сауне</a:t>
            </a:r>
            <a:endParaRPr lang="ru-RU" dirty="0"/>
          </a:p>
        </p:txBody>
      </p:sp>
      <p:pic>
        <p:nvPicPr>
          <p:cNvPr id="21522" name="Picture 18" descr="C:\Users\User\Desktop\наша семья\1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86058"/>
            <a:ext cx="4904333" cy="367824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429256" y="5072074"/>
            <a:ext cx="305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базе отдыха в Боровом</a:t>
            </a:r>
            <a:endParaRPr lang="ru-RU" dirty="0"/>
          </a:p>
        </p:txBody>
      </p:sp>
      <p:pic>
        <p:nvPicPr>
          <p:cNvPr id="21521" name="Picture 17" descr="C:\Users\User\Desktop\наша семья\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5383740" cy="40378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наша семья\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290"/>
            <a:ext cx="3864769" cy="5153025"/>
          </a:xfrm>
          <a:prstGeom prst="rect">
            <a:avLst/>
          </a:prstGeom>
          <a:noFill/>
        </p:spPr>
      </p:pic>
      <p:pic>
        <p:nvPicPr>
          <p:cNvPr id="46083" name="Picture 3" descr="C:\Users\User\Pictures\ФОТО\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762533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572008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Мы в парке им.Кирова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наша семья\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128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6286520"/>
            <a:ext cx="865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Мой день рождения в кафе «</a:t>
            </a:r>
            <a:r>
              <a:rPr lang="ru-RU" dirty="0" err="1" smtClean="0"/>
              <a:t>Джуманджи</a:t>
            </a:r>
            <a:r>
              <a:rPr lang="ru-RU" dirty="0" smtClean="0"/>
              <a:t>» (крестный, крестная, папа, Катя и я)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наша семья\IMG_2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796015" cy="5060947"/>
          </a:xfrm>
          <a:prstGeom prst="rect">
            <a:avLst/>
          </a:prstGeom>
          <a:noFill/>
        </p:spPr>
      </p:pic>
      <p:pic>
        <p:nvPicPr>
          <p:cNvPr id="48131" name="Picture 3" descr="C:\Users\User\Desktop\наша семья\IMG_2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4666906" cy="35004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86446" y="6000768"/>
            <a:ext cx="24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на Горном Алтае</a:t>
            </a:r>
            <a:endParaRPr lang="ru-RU" dirty="0"/>
          </a:p>
        </p:txBody>
      </p:sp>
      <p:pic>
        <p:nvPicPr>
          <p:cNvPr id="48132" name="Picture 4" descr="C:\Users\User\Pictures\ФОТО\Горный Алтай 2012\IMG_2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2526693" cy="336865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73</TotalTime>
  <Words>89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594TGp_family_light_ani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2013-03-19T14:14:45Z</dcterms:created>
  <dcterms:modified xsi:type="dcterms:W3CDTF">2013-03-19T15:41:18Z</dcterms:modified>
</cp:coreProperties>
</file>