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3" r:id="rId3"/>
    <p:sldId id="262" r:id="rId4"/>
    <p:sldId id="261" r:id="rId5"/>
    <p:sldId id="260" r:id="rId6"/>
    <p:sldId id="27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33"/>
    <a:srgbClr val="00FFCC"/>
    <a:srgbClr val="800000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752" autoAdjust="0"/>
    <p:restoredTop sz="96558" autoAdjust="0"/>
  </p:normalViewPr>
  <p:slideViewPr>
    <p:cSldViewPr>
      <p:cViewPr varScale="1">
        <p:scale>
          <a:sx n="72" d="100"/>
          <a:sy n="72" d="100"/>
        </p:scale>
        <p:origin x="-5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52AEF-3627-4B5A-9F3C-8C8FD385623A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CDAD5-5740-4B58-8CAC-244602E3EB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erdo.ru/moodle/course/view.php?id=14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42852"/>
            <a:ext cx="8429684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44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еб-квест</a:t>
            </a:r>
          </a:p>
          <a:p>
            <a:pPr algn="ctr"/>
            <a:r>
              <a:rPr lang="ru-RU" sz="44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«Скажи мне, как тебя зовут»</a:t>
            </a:r>
            <a:endParaRPr lang="ru-RU" sz="4400" b="1" i="1" spc="50" dirty="0">
              <a:ln w="11430"/>
              <a:solidFill>
                <a:srgbClr val="9900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4214818"/>
            <a:ext cx="67866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Куприй Наталья Ивановна, учитель русского языка и литературы</a:t>
            </a:r>
          </a:p>
          <a:p>
            <a:pPr algn="ctr"/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МОУ «Кутузовская СОШ» Омской области</a:t>
            </a:r>
            <a:endParaRPr lang="ru-RU" sz="2400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42852"/>
            <a:ext cx="6786610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57158" y="785794"/>
            <a:ext cx="8358246" cy="486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Познавательный аспект – знакомство с историей имени, его происхождением. Использование знаний о значении имени в различных областях и сферах жизни.</a:t>
            </a:r>
            <a:endParaRPr lang="ru-RU" sz="20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Воспитательный аспект – формирует умения и навыки, необходимые человеку XXI века: использование ИКТ как средства обучения, развитие самовыражения, коммуникативных умений, творчества и любознательности, критического и системного мышления, способности работать в команде, принимать на себя разные роли и обязанности, уважать различные мнения; активизирует совместную работу с родителями, учителями, сверстниками.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42852"/>
            <a:ext cx="6786610" cy="19082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Актуальность и значимость ресурса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785786" y="1714488"/>
            <a:ext cx="764386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Актуальность проекта в том, что он развивает познавательную и творческую мотивацию учащихся, повышает уровень внеклассной деятельности. Участники проекта приобщаются к конкурсной творческой деятельности  с учетом возрастных и психологических особенностей, активизирует совместную работу с родителями, другими учителями, сверстниками. Веб-Квест позволяет использовать новые формы организации учебной деятельности и подведения итогов. Необычная    форма организации учебной  деятельности стимулирует к поиску  и открытию новых знаний, формирует стремление к чтению и самообразованию.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Значимость проекта в возможности его массового и неоднократного применения, бесконечного дополнения, изменения, совершенствования.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42852"/>
            <a:ext cx="8715436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Краткое описание ресурса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71472" y="1357298"/>
            <a:ext cx="79296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Веб-квест  «Скажи мне, как тебя зовут…» через теплые встречи с бабушкой Ярославной Степановной и ее внучатами Викой и Витей знакомит нас с происхождением и судьбой имен. Переходя со странички на страничку, знакомясь со ссылками,  узнаем о пяти тайнах имен. Отдохнуть можно на «Веселой переменке». В основе курса лежит индивидуальная и групповая работа учащихся.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Веб-квест можно использовать на уроках истории, литературы/внеклассное чтение/,  русского языка/риторика/, изобразительного искусства/рисунок, коллаж/,  во внеклассной работе. Участники квеста могут работать индивидуально, группами, целой семьей.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14290"/>
            <a:ext cx="7929618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Представленные ресурсы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1142984"/>
            <a:ext cx="800105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ресурсы 1 -5 предлагают познакомиться с 5 тайнами имени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ресурс 6 представлен ролями и заданиями /ребята могут стать как гостями, так и участниками квеста/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-ресурс «Минуты отдыха» позволит выполнять задания под музыку /песенки о своем имени/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NB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:  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музыкальное сопровождение к курсу у каждого будет свое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- Вики-страницы и книги дают возможность познакомиться с интересным материалом по теме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задания: игры, тест/в автоматическом режиме/,  презентация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Рабочая тетрадь, в которую будут внесены ответы в виде текста, короткие ответы.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- глоссарий дает определения трудным и нужным словам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14290"/>
            <a:ext cx="7929618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Ожидаемый результат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71472" y="2786058"/>
            <a:ext cx="807249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Созданный проект  станет  интересен широкому кругу  людей: учителям, ученикам, родителям.   В рамках проекта ученики  изучат материал, выполнят задания,  станут общаться с одноклассниками, друзьями  в чате и форуме, возможно,  создадут  и будут вести  свой блог.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85728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Ссылка на ресурс</a:t>
            </a:r>
          </a:p>
          <a:p>
            <a:pPr algn="ctr"/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teacherdo.ru/moodle/course/view.php?id=144</a:t>
            </a:r>
            <a:endParaRPr lang="ru-RU" sz="28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endParaRPr lang="ru-RU" sz="28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endParaRPr lang="ru-RU" sz="28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endParaRPr lang="ru-RU" sz="4000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500174"/>
            <a:ext cx="800105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Логин  </a:t>
            </a:r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и </a:t>
            </a:r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пароль  </a:t>
            </a:r>
            <a:r>
              <a:rPr lang="en-US" sz="4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uchenik</a:t>
            </a:r>
            <a:endParaRPr lang="ru-RU" sz="4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endParaRPr lang="ru-RU" sz="4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4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4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  </a:t>
            </a:r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Используемые технологии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информационно- коммуникационные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п</a:t>
            </a:r>
            <a:r>
              <a:rPr lang="ru-RU" sz="28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роблемно-поисковые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л</a:t>
            </a:r>
            <a:r>
              <a:rPr lang="ru-RU" sz="28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ичностно-ориентированные</a:t>
            </a:r>
            <a:endParaRPr lang="ru-RU" sz="28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428604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Элементы курса</a:t>
            </a:r>
            <a:endParaRPr lang="ru-RU" sz="4000" b="1" i="1" spc="50" dirty="0">
              <a:ln w="11430"/>
              <a:solidFill>
                <a:srgbClr val="9900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428868"/>
            <a:ext cx="871543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Wiki </a:t>
            </a: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страницы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Тесты с оценкой ответов / в программе </a:t>
            </a:r>
            <a:r>
              <a:rPr lang="en-US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Moodle</a:t>
            </a: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Электронная книга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Задания по группам с проверкой вне квеста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Веб – страницы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Ролик «Имена в ребусах»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Глоссарий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Рабочие тетради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Занимательный материал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Ссылки</a:t>
            </a:r>
          </a:p>
          <a:p>
            <a:endParaRPr lang="ru-RU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4314" y="428604"/>
            <a:ext cx="9358314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Структура сайта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Веб – квест состоит из 8 модулей (этапов)</a:t>
            </a:r>
          </a:p>
          <a:p>
            <a:pPr algn="ctr"/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представляет интерактивный ресурс, </a:t>
            </a:r>
          </a:p>
          <a:p>
            <a:pPr algn="ctr"/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20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остоящий из следующих страниц:</a:t>
            </a: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2714620"/>
            <a:ext cx="735811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Начало истории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Тайна 1. Так было – так стало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Тайна 2. Редкие и новые имена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Тайна 3. Прозвища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Тайна 4. Судьбы имён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Тайна 5. Код имени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Весёлая перемена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Роли и задания</a:t>
            </a:r>
          </a:p>
          <a:p>
            <a:pPr>
              <a:buFont typeface="Arial" pitchFamily="34" charset="0"/>
              <a:buChar char="•"/>
            </a:pPr>
            <a:endParaRPr lang="ru-RU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357166"/>
            <a:ext cx="7643866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Что есть классический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веб – квест?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Образовательный wеb-квест – проблемное задание с элементами ролевой игры, для выполнения которого требуются ресурсы Интернета. Разрабатываются такие wеb-квесты для максимальной интеграции Интернета в различные учебные предметы на разных уровнях обучения в учебном процессе.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Впервые термин “wеb-квест” (WebQuest) был предложен летом 1995 года Берни Доджем (Bernie Dodge), профессором образовательных технологий Университета Сан-Диего (США).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357166"/>
            <a:ext cx="764386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Определение квеста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2643182"/>
            <a:ext cx="821537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ahoma" pitchFamily="34" charset="0"/>
              </a:rPr>
              <a:t>Что есть классический веб-квест: даем ученикам задание, делим (или не делим) их на группы, формулируем критерии оценки, прописываем четкие характеристики того, что ученики найдут, отправляем на поиски в интернет. Основную часть информации мы уже нашли и предлагаем разобраться именно в ней.  Задание дано. Критерии оценки пропишем. </a:t>
            </a:r>
            <a:endParaRPr kumimoji="0" lang="ru-RU" sz="1600" b="1" i="1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ahoma" pitchFamily="34" charset="0"/>
              </a:rPr>
              <a:t>Вебквест, по большому счету - это форма организации проектной деятельности. Главное - это образовательный ресурс.</a:t>
            </a:r>
            <a:endParaRPr kumimoji="0" lang="ru-RU" sz="2800" b="1" i="1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42852"/>
            <a:ext cx="6786610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ресурсе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1071546"/>
            <a:ext cx="82867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О ресурсе: это новая форма организации деятельности обучающихся через ресурсы интернета, другие мультимедийные возможности. Появилась еще одна возможность решить учебную задачу, организовав поисковую деятельность на уроке и дистанционно. Такой учебный формат ориентирован на  развитие познавательной, исследовательской деятельности учащихся, развивает навыки работы в группе, аналитические и креативные способности.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Ребята с помощью и под контролем учителя и родителей будут заниматься поиском информации по предложенным темам на различных сайтах в сети Интернет: учиться применять компьютерные программы для размещения информации, а также размещать свои материалы в Интернете, учиться работать на компьютере.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42852"/>
            <a:ext cx="6786610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 проекта 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1571612"/>
            <a:ext cx="850109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Практическим результатом выполнения проекта будут детские работы  поискового и творческого характера: презентации результатов исследования, буклеты. Оформляются работы в виде  рисунков, текста, презентаций, коллажей, публикаций. Работы выкладываются на страницах соответствующих групп в различных формах.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Сертификаты будут разными: только как участнику/это всем/, Сертификат победителю "Знатоку тайн имени".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42852"/>
            <a:ext cx="6786610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solidFill>
                  <a:srgbClr val="99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Цели</a:t>
            </a:r>
          </a:p>
          <a:p>
            <a:pPr algn="ctr"/>
            <a:endParaRPr lang="ru-RU" sz="2000" b="1" i="1" spc="50" dirty="0" smtClean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i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1142984"/>
            <a:ext cx="8572560" cy="437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Работа в проекте предоставляет  возможность участникам проекта для самовыражения в разнообразных видах деятельности и предполагает следующие цели: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Развитие информационной грамотности.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Развитие умений самостоятельно добывать знания.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Получение навыков  отбора необходимой информации.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Вооружение детей инструментарием самовыражения.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Развитие навыков поиска информации в сети Интернет, отбор и систематизация найденного материала,  обобщение данных, публичное представление результатов своей работы.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Приобщение к творческой деятельности.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272</TotalTime>
  <Words>944</Words>
  <PresentationFormat>Экран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WIN7XP</cp:lastModifiedBy>
  <cp:revision>77</cp:revision>
  <dcterms:modified xsi:type="dcterms:W3CDTF">2011-11-21T12:20:05Z</dcterms:modified>
</cp:coreProperties>
</file>