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</p:sldMasterIdLst>
  <p:notesMasterIdLst>
    <p:notesMasterId r:id="rId42"/>
  </p:notesMasterIdLst>
  <p:sldIdLst>
    <p:sldId id="272" r:id="rId2"/>
    <p:sldId id="331" r:id="rId3"/>
    <p:sldId id="332" r:id="rId4"/>
    <p:sldId id="333" r:id="rId5"/>
    <p:sldId id="304" r:id="rId6"/>
    <p:sldId id="297" r:id="rId7"/>
    <p:sldId id="298" r:id="rId8"/>
    <p:sldId id="283" r:id="rId9"/>
    <p:sldId id="334" r:id="rId10"/>
    <p:sldId id="285" r:id="rId11"/>
    <p:sldId id="316" r:id="rId12"/>
    <p:sldId id="308" r:id="rId13"/>
    <p:sldId id="294" r:id="rId14"/>
    <p:sldId id="303" r:id="rId15"/>
    <p:sldId id="301" r:id="rId16"/>
    <p:sldId id="296" r:id="rId17"/>
    <p:sldId id="322" r:id="rId18"/>
    <p:sldId id="326" r:id="rId19"/>
    <p:sldId id="282" r:id="rId20"/>
    <p:sldId id="315" r:id="rId21"/>
    <p:sldId id="336" r:id="rId22"/>
    <p:sldId id="291" r:id="rId23"/>
    <p:sldId id="317" r:id="rId24"/>
    <p:sldId id="292" r:id="rId25"/>
    <p:sldId id="311" r:id="rId26"/>
    <p:sldId id="286" r:id="rId27"/>
    <p:sldId id="309" r:id="rId28"/>
    <p:sldId id="305" r:id="rId29"/>
    <p:sldId id="288" r:id="rId30"/>
    <p:sldId id="306" r:id="rId31"/>
    <p:sldId id="300" r:id="rId32"/>
    <p:sldId id="299" r:id="rId33"/>
    <p:sldId id="319" r:id="rId34"/>
    <p:sldId id="276" r:id="rId35"/>
    <p:sldId id="314" r:id="rId36"/>
    <p:sldId id="279" r:id="rId37"/>
    <p:sldId id="278" r:id="rId38"/>
    <p:sldId id="280" r:id="rId39"/>
    <p:sldId id="267" r:id="rId40"/>
    <p:sldId id="33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0000"/>
    <a:srgbClr val="9900FF"/>
    <a:srgbClr val="33CCFF"/>
    <a:srgbClr val="33CC33"/>
    <a:srgbClr val="FFCC00"/>
    <a:srgbClr val="660033"/>
    <a:srgbClr val="CC33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42" autoAdjust="0"/>
    <p:restoredTop sz="93074" autoAdjust="0"/>
  </p:normalViewPr>
  <p:slideViewPr>
    <p:cSldViewPr>
      <p:cViewPr varScale="1">
        <p:scale>
          <a:sx n="67" d="100"/>
          <a:sy n="67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6D954-5F55-459C-9A6C-1FA11569E3F7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264B-331F-42C5-B0A2-A07A17009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264B-331F-42C5-B0A2-A07A17009E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09B5B3-0BB6-42CE-8CD5-0DC147535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8&amp;ed=1&amp;text=%D0%A4%D0%BE%D1%82%D0%BE%20%D0%90.%D0%9F.%20%D0%A7%D0%B5%D1%85%D0%BE%D0%B2%D0%B0%20%20%D0%B2%20%D1%81%D0%B0%D0%B4%D1%83&amp;spsite=fake-017-62140.ru&amp;img_url=moole.ru/uploads/posts/2009-06/1243967891_chehov_25.jpg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4&amp;ed=1&amp;text=%D0%A4%D0%BE%D1%82%D0%BE%20%D0%90.%D0%9F.%20%D0%A7%D0%B5%D1%85%D0%BE%D0%B2%D0%B0%20%20%D1%81%20%D0%B4%D1%80%D1%83%D0%B7%D1%8C%D1%8F%D0%BC%D0%B8&amp;spsite=fake-018-114892.ru&amp;img_url=www.chekhov.am/images/chekhov/foto/chehov_26.jpg&amp;rpt=simag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2&amp;ed=1&amp;text=%D0%A4%D0%BE%D1%82%D0%BE%20%D0%90.%D0%9F.%20%D0%A7%D0%B5%D1%85%D0%BE%D0%B2%D0%B0%20%20%D1%81%20%D0%B4%D1%80%D1%83%D0%B7%D1%8C%D1%8F%D0%BC%D0%B8&amp;spsite=fake-051-48513.ru&amp;img_url=bibnout.ru/chehov/images/p18_apchexov,moskva(1885g).jpg&amp;rpt=sima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5&amp;ed=1&amp;text=%D0%A4%D0%BE%D1%82%D0%BE%20%D0%90.%D0%9F.%20%D0%A7%D0%B5%D1%85%D0%BE%D0%B2%D0%B0%20%20%D0%B2%20%D1%81%D0%B0%D0%B4%D1%83&amp;spsite=fotki.yandex.ru&amp;img_url=img-fotki.yandex.ru/get/19/programfiles.0/0_de0b_580e4b74_XL&amp;rpt=sima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search?p=0&amp;ed=1&amp;text=%D0%A4%D0%BE%D1%82%D0%BE%20%D0%90.%D0%9F.%20%D0%A7%D0%B5%D1%85%D0%BE%D0%B2%D0%B0%20%20%D0%B2%20%D1%81%D0%B0%D0%B4%D1%83&amp;spsite=www.artrussia.ru&amp;img_url=artgals.info/images/stories/artist/popkov/19.jpg&amp;rpt=simage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6&amp;ed=1&amp;text=%D0%A4%D0%BE%D1%82%D0%BE%20%D0%90.%D0%9F.%20%D0%A7%D0%B5%D1%85%D0%BE%D0%B2%D0%B0%20%20%D1%81%20%D0%B4%D1%80%D1%83%D0%B7%D1%8C%D1%8F%D0%BC%D0%B8&amp;spsite=fake-045-215166.ru&amp;img_url=www.ljplus.ru/img4/g/l/glupyi_rebenok/_CHehov.JPG&amp;rpt=simag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3&amp;ed=1&amp;text=%D0%A4%D0%BE%D1%82%D0%BE%20%D0%90.%D0%9F.%20%D0%A7%D0%B5%D1%85%D0%BE%D0%B2%D0%B0%20%20%D1%81%20%D0%B4%D1%80%D1%83%D0%B7%D1%8C%D1%8F%D0%BC%D0%B8&amp;spsite=fake-006-765771.ru&amp;img_url=s40.radikal.ru/i089/1001/2a/d81941f6130c.jpg&amp;rpt=simag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9&amp;ed=1&amp;text=%D0%A4%D0%BE%D1%82%D0%BE%20%D0%90.%D0%9F.%20%D0%A7%D0%B5%D1%85%D0%BE%D0%B2%D0%B0%20%20%D1%81%20%D0%B4%D1%80%D1%83%D0%B7%D1%8C%D1%8F%D0%BC%D0%B8&amp;spsite=fake-018-730993.ru&amp;img_url=www.bibliotekar.ru/rusChehov/index2.files/image002.jpg&amp;rpt=simag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8&amp;ed=1&amp;text=%D0%A4%D0%BE%D1%82%D0%BE%20%D0%90.%D0%9F.%20%D0%A7%D0%B5%D1%85%D0%BE%D0%B2%D0%B0%20%20%D0%B2%20%D1%81%D0%B0%D0%B4%D1%83&amp;spsite=fake-017-62140.ru&amp;img_url=moole.ru/uploads/posts/2009-06/1243967891_chehov_25.jpg&amp;rpt=simag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0&amp;ed=1&amp;text=%D0%A4%D0%BE%D1%82%D0%BE%20%D0%90.%D0%9F.%20%D0%A7%D0%B5%D1%85%D0%BE%D0%B2%D0%B0%20%20%D1%81%20%D0%B4%D1%80%D1%83%D0%B7%D1%8C%D1%8F%D0%BC%D0%B8&amp;spsite=fake-013-518994.ru&amp;img_url=img.oboz.obozrevatel.com/files/NewsPhoto/2008/11/17/269082/128937_image_large.jpg&amp;rpt=simag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5&amp;text=%D0%B8%D1%81%D0%BF%D0%BE%D0%BB%D1%8C%D0%B7%D0%BE%D0%B2%D0%B0%D0%BD%D0%B8%D0%B5%20%D1%8D%D0%BB%D0%B5%D0%BA%D1%82%D1%80%D0%BE%D0%BD%D0%BD%D1%8B%D1%85%20%D1%81%D1%80%D0%B5%D0%B4%D1%81%D1%82%D0%B2%20%D0%BE%D0%B1%D1%83%D1%87%D0%B5%D0%BD%D0%B8%D1%8F%20%D0%BF%D0%BE%20%D0%90.%D0%9F.%20%D0%A7%D0%B5%D1%85%D0%BE%D0%B2%D1%83%20%D0%BD%D0%B0%20%D1%83%D1%80%D0%BE%D0%BA%D0%B5&amp;spsite=fake-027-112200.ru&amp;img_url=asc-monolit.ucoz.ru/All/library.jpg&amp;rpt=simag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images.yandex.ru/search?p=8&amp;text=%D0%B8%D1%81%D0%BF%D0%BE%D0%BB%D1%8C%D0%B7%D0%BE%D0%B2%D0%B0%D0%BD%D0%B8%D0%B5%20%D1%8D%D0%BB%D0%B5%D0%BA%D1%82%D1%80%D0%BE%D0%BD%D0%BD%D1%8B%D1%85%20%D1%81%D1%80%D0%B5%D0%B4%D1%81%D1%82%D0%B2%20%D0%BE%D0%B1%D1%83%D1%87%D0%B5%D0%BD%D0%B8%D1%8F%20%D0%BF%D0%BE%20%D0%90.%D0%9F.%20%D0%A7%D0%B5%D1%85%D0%BE%D0%B2%D1%83%20%D0%BD%D0%B0%20%D1%83%D1%80%D0%BE%D0%BA%D0%B5&amp;spsite=fake-028-630796.ru&amp;img_url=img0.liveinternet.ru/images/attach/c/0/44/124/44124080_4421.jpg&amp;rpt=simage" TargetMode="Externa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le:///\\clck.yandex.ru\redir\AiuY0DBWFJ4ePaEse6rgeAjgs2pI3DW99KUdgowt9Xtvtji5m7tUtZxr3mZbvb4yXk1dJHX8VSvFqYPEdPlAHKOmhxtudV7hpSXCo6wFuC0m9r_s4abnVQzGOEAdWM_7fPrC2wKCUUodhdhvSfBpMtcF4wuPzcx676C1qu-B8yk%3fdata=UlNrNmk5WktYejR0eWJFYk1Ldmtxcmo1OTR6Nkc5VUJqaVh1WWdvcEgyTHAxN1JicVBGTWlQeTh1MnNrd1ctdU9YeXFsQ1FsYXI5MmYzdFZpS0lkdVBLX082SDROWG1GbWVUaWQ3bm9aMjdaT2JWVXBRZXRRTEVlazlobnQ3TC0&amp;b64e=2&amp;sign=b3b9010e395f8928f4a485c41a5aff90&amp;keyno=0&amp;mc=0" TargetMode="External"/><Relationship Id="rId2" Type="http://schemas.openxmlformats.org/officeDocument/2006/relationships/hyperlink" Target="file:///\\clck.yandex.ru\redir\AiuY0DBWFJ4ePaEse6rgeAjgs2pI3DW99KUdgowt9XvqxGyo_rnZJpNjfFDg3rinnkGyUp-ymtlHYMszcWnzAPgLhdVjQr_h9b2ycQGebcW_RTwaGL5hGVaehccbNwT8PCkVQbovM5oZK4hLpu9eryemGWInxvoujEub-xw55Q0%3fdata=UlNrNmk5WktYejR0eWJFYk1LdmtxbWhqTlV2SjIzalZXUW45bFQ5UlNVTExvVDQyOC1oV2dFbGwyY0VDS1FmUDF3N2hDU0V0TmpST3hFMUZET3g0dHQ4OTAzakw3dkxjSnlwN0dDNDZOR3VYSEdhQkd1TWpyX3hlNWZHaDlEYldpTTBjODZtdGJPYw&amp;b64e=2&amp;sign=6ad27a31c657008b8f4a947c3b0ed8e3&amp;keyno=0&amp;mc=0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\\clck.yandex.ru\redir\AiuY0DBWFJ4ePaEse6rgeAjgs2pI3DW99KUdgowt9XuqNdDF6BypVsONN3ofuUWryq2yUmejTCuGvr-hMs9d9AJPNlAeu0Oh07SJKRIhGyyHTyxjv7q-nhluKR7oebxIeBiUEdWo2VrM2LxYDg_y7w-P6DnHICZTcW-elzMmqYw%3fdata=UlNrNmk5WktYejR0eWJFYk1LdmtxakRYb1lOakdIT3pmS1Y2cWVKX0ZtUFA4R0NwS29QU0hYWXdpNTZDLXFZTGJkbUJRcGdDdVA4aHl5MmN3NndaZjR0THQtLTl2bV9TOUk1T3EwVU9pWXc&amp;b64e=2&amp;sign=c249150827f923c345807e0e81c88afa&amp;keyno=0&amp;mc=0" TargetMode="External"/><Relationship Id="rId4" Type="http://schemas.openxmlformats.org/officeDocument/2006/relationships/hyperlink" Target="file:///\\clck.yandex.ru\redir\AiuY0DBWFJ4ePaEse6rgeAjgs2pI3DW99KUdgowt9XujWdVUNG4aJnASdi5W6iBGk3psEWCbX_Qmn4M4IDXDnc8afFOI-tgJz-Ql-O_M5Jd4P34z0QcE2rrabOFBvmb4IeBG5YtXELqbHMP6zy_xWS2Kzcv8QCK2kJ6dME_9RNk%3fdata=UlNrNmk5WktYejR0eWJFYk1LdmtxdGk5SDJjZmNibXBjbTFMMUlwemd5UWE2RlF1UVFlWF8tWWl6cDlJbnppanMzOUFBQnRTSW96a2hXSWxsR0hMMXItcEY5NlBOOFd6MGt4RGs5NS1ZcE9ucjBTNEVYRkZDQQ&amp;b64e=2&amp;sign=a6250389e058ac187f0206c1326c0fac&amp;keyno=0&amp;mc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6&amp;ed=1&amp;text=%D0%A4%D0%BE%D1%82%D0%BE%20%D0%90.%D0%9F.%20%D0%A7%D0%B5%D1%85%D0%BE%D0%B2%D0%B0%20%20%D1%81%20%D0%B4%D1%80%D1%83%D0%B7%D1%8C%D1%8F%D0%BC%D0%B8&amp;spsite=fake-045-215166.ru&amp;img_url=www.ljplus.ru/img4/g/l/glupyi_rebenok/_CHehov.JPG&amp;rpt=sima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search?p=2&amp;ed=1&amp;text=%D0%A4%D0%BE%D1%82%D0%BE%20%D0%90.%D0%9F.%20%D0%A7%D0%B5%D1%85%D0%BE%D0%B2%D0%B0%20%20%D1%81%20%D0%B4%D1%80%D1%83%D0%B7%D1%8C%D1%8F%D0%BC%D0%B8&amp;spsite=fake-010-862.ru&amp;img_url=s003.radikal.ru/i203/1001/fb/2cd9186a1043.jpg&amp;rpt=simage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57222" y="571480"/>
            <a:ext cx="87868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doni Initials" pitchFamily="2" charset="0"/>
              </a:rPr>
              <a:t>К Чехову живому,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doni Initials" pitchFamily="2" charset="0"/>
              </a:rPr>
              <a:t>нехрестоматийному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doni Initials" pitchFamily="2" charset="0"/>
            </a:endParaRPr>
          </a:p>
        </p:txBody>
      </p:sp>
      <p:pic>
        <p:nvPicPr>
          <p:cNvPr id="8" name="Рисунок 7" descr="http://im4-tub.yandex.net/i?id=147834135&amp;tov=4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00306"/>
            <a:ext cx="2928958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0-tub.yandex.net/i?id=7290381&amp;tov=0">
            <a:hlinkClick r:id="rId3"/>
          </p:cNvPr>
          <p:cNvPicPr/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00034" y="2643182"/>
            <a:ext cx="300039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248726">
            <a:off x="4948745" y="4598230"/>
            <a:ext cx="1714512" cy="14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472" y="928671"/>
            <a:ext cx="8358246" cy="192882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Псевдонимы Чехова: Вспыльчивый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Человек, Брат своего брата,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Врач без пациентов,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 без селезенки.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714357"/>
            <a:ext cx="6929486" cy="78581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lekino" pitchFamily="2" charset="0"/>
              </a:rPr>
              <a:t> 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lekino" pitchFamily="2" charset="0"/>
            </a:endParaRPr>
          </a:p>
        </p:txBody>
      </p:sp>
      <p:pic>
        <p:nvPicPr>
          <p:cNvPr id="7" name="Рисунок 6" descr="http://im3-tub.yandex.net/i?id=7290433&amp;tov=3">
            <a:hlinkClick r:id="rId3"/>
          </p:cNvPr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 rot="425187">
            <a:off x="4567581" y="1277841"/>
            <a:ext cx="3640791" cy="4786346"/>
          </a:xfrm>
          <a:prstGeom prst="rect">
            <a:avLst/>
          </a:prstGeom>
          <a:ln>
            <a:noFill/>
          </a:ln>
          <a:effectLst>
            <a:glow rad="228600">
              <a:srgbClr val="CC00CC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58" y="1071546"/>
            <a:ext cx="3857652" cy="3571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Нужда заставляла Чехова писать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непрестанно, торопясь,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наотмашь.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все-таки он не мог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побороть нужду.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 тяжелее нужды были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унижения.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молодыми литераторами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обращались как с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бедными просителями.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785794"/>
            <a:ext cx="7000924" cy="114300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lekino" pitchFamily="2" charset="0"/>
              </a:rPr>
              <a:t>Звенигород. Больница</a:t>
            </a:r>
          </a:p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lekino" pitchFamily="2" charset="0"/>
              </a:rPr>
              <a:t>имени А.Чехова</a:t>
            </a:r>
          </a:p>
        </p:txBody>
      </p:sp>
      <p:pic>
        <p:nvPicPr>
          <p:cNvPr id="5" name="Рисунок 4" descr="Звенигород Больница имени Чех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357430"/>
            <a:ext cx="5357850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0" y="500042"/>
            <a:ext cx="5214974" cy="5572165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CCFF"/>
              </a:solidFill>
            </a:endParaRPr>
          </a:p>
        </p:txBody>
      </p:sp>
      <p:pic>
        <p:nvPicPr>
          <p:cNvPr id="6" name="Рисунок 5" descr="С братом Никола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85860"/>
            <a:ext cx="309981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786282" y="1714488"/>
            <a:ext cx="4357718" cy="228601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2800" dirty="0" smtClean="0"/>
              <a:t>  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братом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Николаем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-142900"/>
            <a:ext cx="8715436" cy="121442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пути следования на Сахалин      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К%арта пути на Сахал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8072494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CC0099">
                <a:alpha val="60000"/>
              </a:srgb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 descr="D:\Documents and Settings\Куприй_Н_И\Рабочий стол\Наталья Куприй\Все о Чехове\Фото для слайдов по Чехову\Сахалин. Воеводская тюрь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67026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rgbClr val="CC0099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D:\Documents and Settings\Куприй_Н_И\Рабочий стол\Наталья Куприй\Все о Чехове\Фото для слайдов по Чехову\Пост Александровск - Сахал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36"/>
            <a:ext cx="3929090" cy="3459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CC0099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 rot="21319057">
            <a:off x="838264" y="476556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Пост </a:t>
            </a:r>
          </a:p>
          <a:p>
            <a:pPr algn="ctr"/>
            <a:r>
              <a:rPr lang="ru-RU" sz="24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Александровск – </a:t>
            </a:r>
          </a:p>
          <a:p>
            <a:pPr algn="ctr"/>
            <a:r>
              <a:rPr lang="ru-RU" sz="24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Сахалин</a:t>
            </a:r>
            <a:endParaRPr lang="ru-RU" sz="24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575520">
            <a:off x="5414449" y="5277189"/>
            <a:ext cx="25367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</a:t>
            </a:r>
            <a:r>
              <a:rPr lang="ru-RU" sz="24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Воев</a:t>
            </a:r>
            <a:r>
              <a:rPr lang="ru-RU" sz="28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24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дская</a:t>
            </a:r>
          </a:p>
          <a:p>
            <a:r>
              <a:rPr lang="ru-RU" sz="24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тюрьма</a:t>
            </a:r>
            <a:endParaRPr lang="ru-RU" sz="24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0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</a:t>
            </a: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Сахалин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 descr="http://im8-tub.yandex.net/i?id=11080047&amp;tov=8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321471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57356" y="857232"/>
            <a:ext cx="607223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Любовь к цветам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http://im0-tub.yandex.net/i?id=86153208&amp;tov=0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3248"/>
            <a:ext cx="300039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113600722" descr="http://chehov.moy.su/_ph/1/2/1136007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5929354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Text" pitchFamily="18" charset="0"/>
              </a:rPr>
              <a:t>Кабинет В Мелихове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no Pro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281970813" descr="http://chehov.moy.su/_ph/1/2/2819708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5143536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27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no Pro SmText" pitchFamily="18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Text" pitchFamily="18" charset="0"/>
              </a:rPr>
              <a:t>Спальня в  Мелихове </a:t>
            </a:r>
            <a:endParaRPr lang="ru-RU" sz="5400" b="1" dirty="0">
              <a:ln w="1270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no Pro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43446"/>
            <a:ext cx="892462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«Хорошее воспитание не в том, что не прольешь соуса на платье, а в том, что ты не заметишь, если это сделает кто-нибудь другой»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71480"/>
            <a:ext cx="6143668" cy="80897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Чеховское изречение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rcRect t="8472" b="11041"/>
          <a:stretch>
            <a:fillRect/>
          </a:stretch>
        </p:blipFill>
        <p:spPr>
          <a:xfrm>
            <a:off x="2143108" y="1428736"/>
            <a:ext cx="5143536" cy="3000396"/>
          </a:xfrm>
          <a:prstGeom prst="rect">
            <a:avLst/>
          </a:prstGeom>
          <a:effectLst>
            <a:glow rad="101600">
              <a:srgbClr val="CC0099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 descr="C:\Documents and Settings\Пользователь\Рабочий стол\Лермонтов\391-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189719"/>
            <a:ext cx="4500593" cy="597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Documents and Settings\Куприй_Н_И\Рабочий стол\Наталья Куприй\Все о Чехове\Фото для слайдов по Чехову\2010-03-22\Мать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428728" y="357166"/>
            <a:ext cx="3429024" cy="4961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688" y="5357826"/>
            <a:ext cx="8858312" cy="107157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De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no Pro SmText" pitchFamily="18" charset="0"/>
              </a:rPr>
              <a:t>Мать Евгения Яковлевна   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no Pro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6-tub.yandex.net/i?id=7290410&amp;tov=6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76827">
            <a:off x="4713641" y="854304"/>
            <a:ext cx="3780967" cy="5450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CC0099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000108"/>
            <a:ext cx="4357718" cy="3808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486"/>
              </a:avLst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«Надо поставить свою жизнь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 такие условия,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чтобы труд был необходим.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Без труда не может быть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чистой и радостной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жизни»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А.Чехов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0"/>
            <a:ext cx="9001220" cy="923330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Text" pitchFamily="18" charset="0"/>
              </a:rPr>
              <a:t>Сестра Мария Павловна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no Pro SmText" pitchFamily="18" charset="0"/>
            </a:endParaRPr>
          </a:p>
        </p:txBody>
      </p:sp>
      <p:pic>
        <p:nvPicPr>
          <p:cNvPr id="6" name="Picture 6" descr="C:\Documents and Settings\Пользователь\Рабочий стол\Лермонтов\391-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62"/>
            <a:ext cx="4857784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6600">
                <a:alpha val="40000"/>
              </a:srgbClr>
            </a:glow>
          </a:effectLst>
        </p:spPr>
      </p:pic>
      <p:pic>
        <p:nvPicPr>
          <p:cNvPr id="7" name="Рисунок 6" descr="Сестра Мария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1428728" y="1643050"/>
            <a:ext cx="3571900" cy="45924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rgbClr val="CC0099">
                <a:alpha val="6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5-tub.yandex.net/i?id=14554226&amp;tov=5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00108"/>
            <a:ext cx="3714776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CC0099">
                <a:alpha val="40000"/>
              </a:srgbClr>
            </a:glow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1214422"/>
            <a:ext cx="3500462" cy="2585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приезжал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Мелихово, то сообщал об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этом условным знаком крестьянам: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маленький красный флажок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поднимался над домом.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5-tub.yandex.net/i?id=159336859&amp;tov=5">
            <a:hlinkClick r:id="rId3"/>
          </p:cNvPr>
          <p:cNvPicPr/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714348" y="1142984"/>
            <a:ext cx="342902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rgbClr val="CC0099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628" y="1428736"/>
            <a:ext cx="3643338" cy="31432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1892 году в стране, после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недорода возник голод.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жестокой быстротой охватил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нищие российские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деревни.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Чехов отправился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голодающие губернии.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42918"/>
            <a:ext cx="8630761" cy="76944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Дача Антона Павловича</a:t>
            </a:r>
          </a:p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Мелихове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rot="16200000">
            <a:off x="1669479" y="616481"/>
            <a:ext cx="5662169" cy="7143803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Documents and Settings\Куприй_Н_И\Рабочий стол\Наталья Куприй\Все о Чехове\Фото для слайдов по Чехову\Дача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071670" y="2285992"/>
            <a:ext cx="5000660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rgbClr val="CC0099">
                <a:alpha val="4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714356"/>
            <a:ext cx="7500990" cy="1143008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lekino" pitchFamily="2" charset="0"/>
              </a:rPr>
              <a:t>«Если бы не литература,я бы мог стать садовником» 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lekin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320621">
            <a:off x="4293930" y="5894183"/>
            <a:ext cx="4429156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Уголки  цветущего сада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 descr="Ранетка 1.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143116"/>
            <a:ext cx="3108960" cy="284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rgbClr val="9900FF">
                <a:alpha val="6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Ранетка 1.0004.JPG"/>
          <p:cNvPicPr>
            <a:picLocks noChangeAspect="1"/>
          </p:cNvPicPr>
          <p:nvPr/>
        </p:nvPicPr>
        <p:blipFill>
          <a:blip r:embed="rId4"/>
          <a:srcRect b="3068"/>
          <a:stretch>
            <a:fillRect/>
          </a:stretch>
        </p:blipFill>
        <p:spPr>
          <a:xfrm>
            <a:off x="928662" y="3071810"/>
            <a:ext cx="335758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rgbClr val="9900FF">
                <a:alpha val="6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66838" y="549275"/>
            <a:ext cx="7777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im4-tub.yandex.net/i?id=147834135&amp;tov=4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3643338" cy="521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29124" y="1000108"/>
            <a:ext cx="4500594" cy="335758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«Краткость –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сестра таланта», -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как-то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заметил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Антон Павлович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714356"/>
            <a:ext cx="7715304" cy="71438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lekino" pitchFamily="2" charset="0"/>
              </a:rPr>
              <a:t>Деревянный флигель</a:t>
            </a:r>
          </a:p>
        </p:txBody>
      </p:sp>
      <p:pic>
        <p:nvPicPr>
          <p:cNvPr id="7" name="Рисунок 6" descr="Флигель в Мелихов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785926"/>
            <a:ext cx="6500858" cy="4786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glow rad="101600">
              <a:srgbClr val="CC0099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857232"/>
            <a:ext cx="8001056" cy="78579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Кабинет. Выход в спальню. Ялта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Кабинет и выход в спальню в Ял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928802"/>
            <a:ext cx="6429420" cy="4681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CC0099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WordArt 14" descr="бронзово-зелёные"/>
          <p:cNvSpPr>
            <a:spLocks noChangeArrowheads="1" noChangeShapeType="1" noTextEdit="1"/>
          </p:cNvSpPr>
          <p:nvPr/>
        </p:nvSpPr>
        <p:spPr bwMode="auto">
          <a:xfrm>
            <a:off x="1142976" y="857232"/>
            <a:ext cx="7056437" cy="649288"/>
          </a:xfrm>
          <a:prstGeom prst="rect">
            <a:avLst/>
          </a:prstGeom>
        </p:spPr>
        <p:txBody>
          <a:bodyPr wrap="none" fromWordArt="1">
            <a:prstTxWarp prst="textDoubleWave1">
              <a:avLst/>
            </a:prstTxWarp>
          </a:bodyPr>
          <a:lstStyle/>
          <a:p>
            <a:pPr algn="ctr"/>
            <a:r>
              <a:rPr lang="ru-RU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женой Ольгой Книппер- Чеховой</a:t>
            </a:r>
            <a:endParaRPr lang="ru-RU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071538" y="1928802"/>
            <a:ext cx="6000792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076825" y="2636838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50" name="Picture 2" descr="D:\Documents and Settings\Куприй_Н_И\Рабочий стол\Наталья Куприй\Все о Чехове\Фото для слайдов по Чехову\С женой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571604" y="2143116"/>
            <a:ext cx="5072098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 descr="C:\Documents and Settings\Пользователь\Рабочий стол\Лермонтов\391-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550072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семь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000108"/>
            <a:ext cx="4357718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214414" y="5429264"/>
            <a:ext cx="6929486" cy="928694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no Pro SmText" pitchFamily="18" charset="0"/>
              </a:rPr>
              <a:t>Семейство Чеховых 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no Pro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785926"/>
            <a:ext cx="3571900" cy="292895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lekino" pitchFamily="2" charset="0"/>
              </a:rPr>
              <a:t>Последнее фото в Ялте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lekino" pitchFamily="2" charset="0"/>
            </a:endParaRPr>
          </a:p>
        </p:txBody>
      </p:sp>
      <p:pic>
        <p:nvPicPr>
          <p:cNvPr id="5" name="Рисунок 4" descr="1904 Последнее фото в Ял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2928958" cy="4787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rgbClr val="CC0099">
                <a:alpha val="4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714356"/>
            <a:ext cx="6643734" cy="12144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Чехов о Толстом: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«Ни одного человека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люблю так, как его»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Documents and Settings\Куприй_Н_И\Рабочий стол\Наталья Куприй\Все о Чехове\Фото для слайдов по Чехову\Чехов и Толст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4071966" cy="4442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CC0099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D:\Documents and Settings\Куприй_Н_И\Рабочий стол\Наталья Куприй\Все о Чехове\Фото для слайдов по Чехову\Чехов и Горький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928794" y="1531270"/>
            <a:ext cx="5786478" cy="4969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CC0099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00100" y="571480"/>
            <a:ext cx="7215238" cy="6045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Встречи с Максимом Горьким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285720" y="714356"/>
            <a:ext cx="5357850" cy="585789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Documents and Settings\Куприй_Н_И\Рабочий стол\Наталья Куприй\Все о Чехове\Фото для слайдов по Чехову\Могила Чехова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142976" y="1500174"/>
            <a:ext cx="3747890" cy="4849917"/>
          </a:xfrm>
          <a:prstGeom prst="rect">
            <a:avLst/>
          </a:prstGeom>
          <a:noFill/>
          <a:effectLst/>
        </p:spPr>
      </p:pic>
      <p:sp>
        <p:nvSpPr>
          <p:cNvPr id="9" name="TextBox 8"/>
          <p:cNvSpPr txBox="1"/>
          <p:nvPr/>
        </p:nvSpPr>
        <p:spPr>
          <a:xfrm>
            <a:off x="5357818" y="2000240"/>
            <a:ext cx="30003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Могила</a:t>
            </a:r>
          </a:p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Антона Павловича</a:t>
            </a:r>
          </a:p>
          <a:p>
            <a:r>
              <a:rPr lang="ru-RU" dirty="0" smtClean="0"/>
              <a:t>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8630761" cy="76944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Памятник Антону Павловичу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928794" y="1214422"/>
            <a:ext cx="4929222" cy="5340688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156765256" descr="http://chehov.moy.su/_ph/1/2/156765256.jpg"/>
          <p:cNvPicPr/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786050" y="1928802"/>
            <a:ext cx="33575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66838" y="549275"/>
            <a:ext cx="7777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000108"/>
            <a:ext cx="5000628" cy="36755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«Главная цель литературы –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Улучшение человеческой природы. Тогда человек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Станет лучше, когда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покажете ему,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Каков он есть»</a:t>
            </a:r>
          </a:p>
        </p:txBody>
      </p:sp>
      <p:pic>
        <p:nvPicPr>
          <p:cNvPr id="8" name="Рисунок 7" descr="http://im0-tub.yandex.net/i?id=118832774&amp;tov=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3786214" cy="535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rgbClr val="CC0099">
                <a:alpha val="60000"/>
              </a:srgb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714356"/>
            <a:ext cx="7143800" cy="902435"/>
          </a:xfrm>
          <a:prstGeom prst="rect">
            <a:avLst/>
          </a:prstGeom>
          <a:noFill/>
          <a:effectLst/>
          <a:scene3d>
            <a:camera prst="obliqueTopLeft"/>
            <a:lightRig rig="threePt" dir="t"/>
          </a:scene3d>
          <a:sp3d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lekino" pitchFamily="2" charset="0"/>
              </a:rPr>
              <a:t>Театр имени А.Чехова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lekino" pitchFamily="2" charset="0"/>
            </a:endParaRPr>
          </a:p>
        </p:txBody>
      </p:sp>
      <p:pic>
        <p:nvPicPr>
          <p:cNvPr id="13" name="p927613333" descr="http://chehov.moy.su/_ph/1/2/927613333.jpg"/>
          <p:cNvPicPr/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928926" y="2143116"/>
            <a:ext cx="478634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rgbClr val="CC0099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4929222" cy="912317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Книжный фонд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7286625" y="4000500"/>
            <a:ext cx="46038" cy="4603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4714876" y="928670"/>
            <a:ext cx="4143404" cy="5500726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im3-tub.yandex.net/i?id=133524063&amp;tov=3">
            <a:hlinkClick r:id="rId3"/>
          </p:cNvPr>
          <p:cNvPicPr/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000628" y="2143116"/>
            <a:ext cx="3000396" cy="3429024"/>
          </a:xfrm>
          <a:prstGeom prst="roundRect">
            <a:avLst>
              <a:gd name="adj" fmla="val 4167"/>
            </a:avLst>
          </a:prstGeom>
          <a:solidFill>
            <a:schemeClr val="accent1">
              <a:lumMod val="5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Блок-схема: несколько документов 14"/>
          <p:cNvSpPr/>
          <p:nvPr/>
        </p:nvSpPr>
        <p:spPr>
          <a:xfrm>
            <a:off x="500034" y="1214398"/>
            <a:ext cx="3571900" cy="5643602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im3-tub.yandex.net/i?id=17778285&amp;tov=3">
            <a:hlinkClick r:id="rId5"/>
          </p:cNvPr>
          <p:cNvPicPr/>
          <p:nvPr/>
        </p:nvPicPr>
        <p:blipFill>
          <a:blip r:embed="rId6">
            <a:lum bright="-20000"/>
          </a:blip>
          <a:srcRect/>
          <a:stretch>
            <a:fillRect/>
          </a:stretch>
        </p:blipFill>
        <p:spPr bwMode="auto">
          <a:xfrm>
            <a:off x="642910" y="2357430"/>
            <a:ext cx="2643206" cy="3500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857232"/>
            <a:ext cx="7143800" cy="830997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lekino" pitchFamily="2" charset="0"/>
              </a:rPr>
              <a:t>Дом-музей А.Чехова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lekino" pitchFamily="2" charset="0"/>
            </a:endParaRPr>
          </a:p>
        </p:txBody>
      </p:sp>
      <p:pic>
        <p:nvPicPr>
          <p:cNvPr id="5" name="Рисунок 4" descr="Дом-музей А.П. Чехова в Москве"/>
          <p:cNvPicPr/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 rot="21389434">
            <a:off x="3393912" y="2424136"/>
            <a:ext cx="4625801" cy="3663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rgbClr val="CC0099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 and Settings\Куприй_Н_И\Рабочий стол\Наталья Куприй\Все о Чехове\Фото для слайдов по Чехову\2010-03-23\Заставка к Чехову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408668">
            <a:off x="609670" y="707610"/>
            <a:ext cx="5007864" cy="4081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rgbClr val="CC0099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28992" y="5000636"/>
            <a:ext cx="5429288" cy="1477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Презентацию выполнила 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Куприй Наталья Ивановна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/учитель русского языка 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и литературы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Кутузовской средней школы/ 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 descr="C:\Documents and Settings\Пользователь\Рабочий стол\Лермонтов\391-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4643470" cy="557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Documents and Settings\Куприй_Н_И\Рабочий стол\Наталья Куприй\Все о Чехове\Фото для слайдов по Чехову\Отец Павел Егорович.JPG"/>
          <p:cNvPicPr>
            <a:picLocks noChangeAspect="1" noChangeArrowheads="1"/>
          </p:cNvPicPr>
          <p:nvPr/>
        </p:nvPicPr>
        <p:blipFill>
          <a:blip r:embed="rId4"/>
          <a:srcRect l="6912" t="1667" r="3225" b="1667"/>
          <a:stretch>
            <a:fillRect/>
          </a:stretch>
        </p:blipFill>
        <p:spPr bwMode="auto">
          <a:xfrm>
            <a:off x="1571604" y="785794"/>
            <a:ext cx="3571900" cy="4880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64" y="5786454"/>
            <a:ext cx="9144064" cy="830997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27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no Pro SmText" pitchFamily="18" charset="0"/>
              </a:rPr>
              <a:t>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Text" pitchFamily="18" charset="0"/>
              </a:rPr>
              <a:t>Павел Егорович Чехов </a:t>
            </a:r>
            <a:endParaRPr lang="ru-RU" sz="4800" b="1" i="1" dirty="0">
              <a:ln w="1270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no Pro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7334272" cy="77554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Использованные ресурсы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214554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file"/>
              </a:rPr>
              <a:t>Чехов А.П.: Фотографии Чехова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786058"/>
            <a:ext cx="6929486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hlinkClick r:id="rId3" action="ppaction://hlinkfile"/>
              </a:rPr>
              <a:t>Фотографии Дом-музей А.П. Чехова "Мелихово"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714752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file"/>
              </a:rPr>
              <a:t>Фотоальбом и портреты А.П. Чехова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285852" y="4363724"/>
            <a:ext cx="4767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file"/>
              </a:rPr>
              <a:t>Дом-музей А.П.Чехова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57166"/>
            <a:ext cx="7215238" cy="46166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Детство Антона Чехова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Звенигород Больница имени Чех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3831336" cy="3414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CC3399">
                <a:alpha val="40000"/>
              </a:srgb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Лавка Чеховы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285992"/>
            <a:ext cx="3643338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CC0099">
                <a:alpha val="40000"/>
              </a:srgb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14282" y="4857760"/>
            <a:ext cx="3733788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Дом,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где родился А.П.Чехов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429264"/>
            <a:ext cx="3603215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Лавка отца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Павла   Егоровича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928802"/>
            <a:ext cx="4071966" cy="2643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Молодой </a:t>
            </a:r>
          </a:p>
          <a:p>
            <a:pPr algn="ctr"/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Чехов</a:t>
            </a:r>
          </a:p>
          <a:p>
            <a:pPr algn="ctr"/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славился</a:t>
            </a:r>
          </a:p>
          <a:p>
            <a:pPr algn="ctr"/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розыгрышами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http://im6-tub.yandex.net/i?id=7290410&amp;tov=6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00108"/>
            <a:ext cx="3643338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Documents and Settings\Куприй_Н_И\Рабочий стол\Наталья Куприй\Все о Чехове\Фото для слайдов по Чехову\Сад в Мелихове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857224" y="714356"/>
            <a:ext cx="4143404" cy="5429288"/>
          </a:xfrm>
          <a:prstGeom prst="rect">
            <a:avLst/>
          </a:prstGeom>
          <a:ln>
            <a:noFill/>
          </a:ln>
          <a:effectLst>
            <a:glow rad="101600">
              <a:srgbClr val="CC0099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857232"/>
            <a:ext cx="3325752" cy="27392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Мелихове.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деревьях скворечники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надписями: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«Братья Скворцовы»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9" name="Picture 27" descr="1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</p:spPr>
      </p:pic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435600" y="765175"/>
            <a:ext cx="2735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CC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571612"/>
            <a:ext cx="62151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«Отец и мать –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единственные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меня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 на всем земном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шаре, для которых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ничего  никогда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пожалею.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я буду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высоко стоять,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 это дело их рук»</a:t>
            </a:r>
          </a:p>
        </p:txBody>
      </p:sp>
      <p:pic>
        <p:nvPicPr>
          <p:cNvPr id="26" name="Рисунок 25" descr="http://im3-tub.yandex.net/i?id=7290411&amp;tov=3">
            <a:hlinkClick r:id="rId5"/>
          </p:cNvPr>
          <p:cNvPicPr/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5072066" y="1214422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C0099">
                <a:alpha val="40000"/>
              </a:srgb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14290"/>
            <a:ext cx="5286412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 descr="C:\Documents and Settings\Пользователь\Рабочий стол\Лермонтов\391-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52"/>
            <a:ext cx="500066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Documents and Settings\Куприй_Н_И\Рабочий стол\Наталья Куприй\Все о Чехове\Фото для слайдов по Чехову\Одаренные дети Чехов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642918"/>
            <a:ext cx="4071966" cy="4792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85688" y="5572140"/>
            <a:ext cx="8858312" cy="830997"/>
          </a:xfrm>
          <a:prstGeom prst="rect">
            <a:avLst/>
          </a:prstGeom>
          <a:noFill/>
          <a:effectLst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27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no Pro SmText" pitchFamily="18" charset="0"/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Text" pitchFamily="18" charset="0"/>
              </a:rPr>
              <a:t>Одаренные дети Чеховы </a:t>
            </a:r>
            <a:endParaRPr lang="ru-RU" sz="4800" b="1" dirty="0">
              <a:ln w="1270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no Pro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491</Words>
  <PresentationFormat>Экран (4:3)</PresentationFormat>
  <Paragraphs>182</Paragraphs>
  <Slides>40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180</cp:revision>
  <dcterms:modified xsi:type="dcterms:W3CDTF">2010-11-30T11:58:35Z</dcterms:modified>
</cp:coreProperties>
</file>