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3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4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7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7C09CA-8EBE-488E-ABE4-789DD81B3AEF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EEBA33-1747-4FF6-9ECD-EFB603DE8B5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ra-scrap.ru/di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60136"/>
            <a:ext cx="6172200" cy="189786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Литературное чтение</a:t>
            </a:r>
            <a:b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УМК «Школа России»</a:t>
            </a:r>
            <a:b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2 </a:t>
            </a: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класс</a:t>
            </a:r>
            <a:b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зарубежных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стран. Сказки</a:t>
            </a:r>
            <a: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  <a: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5959" y="4722829"/>
            <a:ext cx="2828041" cy="2135170"/>
          </a:xfrm>
        </p:spPr>
        <p:txBody>
          <a:bodyPr>
            <a:normAutofit fontScale="92500"/>
          </a:bodyPr>
          <a:lstStyle/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Автор материала: Шабанова Марина Геннадьевна,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1 квалификационная категория,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учитель начальных классов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МБОУ </a:t>
            </a:r>
            <a:r>
              <a:rPr lang="ru-RU" sz="1000" cap="all" dirty="0" err="1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Сарасинская</a:t>
            </a: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СОШ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Алтайского района Алтайского края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ru-RU" sz="1000" cap="all" dirty="0">
              <a:solidFill>
                <a:srgbClr val="0070C0"/>
              </a:solidFill>
              <a:latin typeface="Arial Black" panose="020B0A04020102020204" pitchFamily="34" charset="0"/>
              <a:ea typeface="PMingLiU"/>
              <a:cs typeface="Times New Roman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000" cap="all" dirty="0" smtClean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                 с</a:t>
            </a: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. </a:t>
            </a:r>
            <a:r>
              <a:rPr lang="ru-RU" sz="1000" cap="all" dirty="0" err="1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Сараса</a:t>
            </a:r>
            <a:r>
              <a:rPr lang="ru-RU" sz="1000" cap="all" dirty="0">
                <a:solidFill>
                  <a:srgbClr val="0070C0"/>
                </a:solidFill>
                <a:latin typeface="Arial Black" panose="020B0A04020102020204" pitchFamily="34" charset="0"/>
                <a:ea typeface="PMingLiU"/>
                <a:cs typeface="Times New Roman"/>
              </a:rPr>
              <a:t>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79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89963" cy="719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kern="0" dirty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484313"/>
            <a:ext cx="7865898" cy="4681537"/>
          </a:xfrm>
        </p:spPr>
        <p:txBody>
          <a:bodyPr>
            <a:normAutofit/>
          </a:bodyPr>
          <a:lstStyle/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«Литературное чтение», КИМ,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Климанова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и др., «Литературное чтение»,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ч.1,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Москва «Просвещение»,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Кутявина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С.В.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«Поурочные разработки по литературному чтению», к УМК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Л.Ф.Климановой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и др. («Школа России»),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Картинки - 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http://kira-scrap.ru/dir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6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Кто написал сказку «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Мафин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паук»?</a:t>
            </a:r>
            <a: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8242" y="2286000"/>
            <a:ext cx="3902697" cy="402336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Перро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Х. Андерсен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Э. Хогарт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Братья Гримм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2" y="2221602"/>
            <a:ext cx="3360139" cy="40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Кто такой Освальд?</a:t>
            </a:r>
            <a: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Страус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Ослик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Паук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Пингвин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7" y="228364"/>
            <a:ext cx="6806153" cy="643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62" y="4468305"/>
            <a:ext cx="2018023" cy="17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5"/>
            <a:ext cx="7290054" cy="188460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Кто появился на месте страшного паука?</a:t>
            </a:r>
            <a: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Маленькая 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принцесса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Крохотная принцесса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Крохотная фея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Прелестная волшебница</a:t>
            </a:r>
            <a:endParaRPr lang="ru-RU" sz="2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26" y="1659116"/>
            <a:ext cx="3626343" cy="47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295926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Какая сказка начинается такими словами?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у мельника три сына, и оставил он им, умирая, всего мельницу, осла и кота.</a:t>
            </a:r>
            <a:r>
              <a:rPr lang="ru-RU" sz="3200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7282" y="3280528"/>
            <a:ext cx="4788817" cy="30288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 в сапогах»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«Принцесса на горошине»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Мафин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паук»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«Красная Шапочка»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280528"/>
            <a:ext cx="2203115" cy="34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Найди ошибки.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923068"/>
            <a:ext cx="5689265" cy="4386292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Хогарт «Кот в сапогах»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Х. Андерсен «Принцесса на горошине»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Ш. Перро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Мафин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паук»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Ш. Перро «Красная Шапочка»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28" y="2577099"/>
            <a:ext cx="3060456" cy="37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543800" cy="170180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Ключ к тесту</a:t>
            </a:r>
            <a:endParaRPr lang="ru-RU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62018"/>
              </p:ext>
            </p:extLst>
          </p:nvPr>
        </p:nvGraphicFramePr>
        <p:xfrm>
          <a:off x="971550" y="2205872"/>
          <a:ext cx="7421564" cy="280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97"/>
                <a:gridCol w="1462497"/>
                <a:gridCol w="1462497"/>
                <a:gridCol w="1462497"/>
                <a:gridCol w="1571576"/>
              </a:tblGrid>
              <a:tr h="11690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  <a:tr h="164012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1,3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Самооценка</a:t>
            </a:r>
            <a:endParaRPr lang="ru-RU" dirty="0" smtClean="0">
              <a:solidFill>
                <a:srgbClr val="002060"/>
              </a:solidFill>
              <a:ea typeface="PMingLiU" panose="02020500000000000000" pitchFamily="18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951038"/>
            <a:ext cx="8177212" cy="4175125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1498600"/>
            <a:ext cx="8035925" cy="4627563"/>
          </a:xfrm>
        </p:spPr>
        <p:txBody>
          <a:bodyPr>
            <a:normAutofit fontScale="92500"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Работа не содержит ошибок – оценка «5»;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5% объёма работы – оценка «4»;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50% объёма работы – оценка «3»;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менее 50% объема работы – оценка «2»</a:t>
            </a:r>
            <a:endParaRPr lang="ru-RU" sz="3700" b="1" dirty="0">
              <a:solidFill>
                <a:srgbClr val="002060"/>
              </a:solidFill>
              <a:latin typeface="Arial Black" panose="020B0A04020102020204" pitchFamily="34" charset="0"/>
              <a:ea typeface="PMingLiU"/>
              <a:cs typeface="Arial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8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</TotalTime>
  <Words>301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PMingLiU</vt:lpstr>
      <vt:lpstr>Arial</vt:lpstr>
      <vt:lpstr>Arial Black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Литературное чтение УМК «Школа России» 2 класс  Тест 12. Литература  зарубежных стран. Сказки Вариант 1 </vt:lpstr>
      <vt:lpstr>А1. Кто написал сказку «Мафин и паук»? </vt:lpstr>
      <vt:lpstr>А2. Кто такой Освальд? </vt:lpstr>
      <vt:lpstr>А3. Кто появился на месте страшного паука? </vt:lpstr>
      <vt:lpstr>В1. Какая сказка начинается такими словами? Было у мельника три сына, и оставил он им, умирая, всего мельницу, осла и кота. </vt:lpstr>
      <vt:lpstr>С1. Найди ошибки.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12. Литература зарубежных стран. Сказки Вариант 1</dc:title>
  <dc:creator>Admin</dc:creator>
  <cp:lastModifiedBy>Admin</cp:lastModifiedBy>
  <cp:revision>5</cp:revision>
  <dcterms:created xsi:type="dcterms:W3CDTF">2016-08-24T03:59:31Z</dcterms:created>
  <dcterms:modified xsi:type="dcterms:W3CDTF">2016-08-24T04:39:06Z</dcterms:modified>
</cp:coreProperties>
</file>