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7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E7F85-96B3-4037-9978-8E45FBF7C9A5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18C66-00CB-4CAD-8C9C-EB63A223A3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4AFBD-2D13-4635-B835-5D7D67C96130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459AA-3880-43B0-A0C8-7EA42F1A8F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newsflash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Закономерности эволюционного процесса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077072"/>
            <a:ext cx="3995936" cy="1221952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Работу выполнили ученица </a:t>
            </a:r>
            <a:r>
              <a:rPr lang="ru-RU" sz="1400" b="1" dirty="0" smtClean="0">
                <a:solidFill>
                  <a:schemeClr val="bg1"/>
                </a:solidFill>
              </a:rPr>
              <a:t>11 </a:t>
            </a:r>
            <a:r>
              <a:rPr lang="ru-RU" sz="1400" b="1" dirty="0" smtClean="0">
                <a:solidFill>
                  <a:schemeClr val="bg1"/>
                </a:solidFill>
              </a:rPr>
              <a:t>класса 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МБОУ СОШ № 1 с.Екатеринославка</a:t>
            </a:r>
          </a:p>
          <a:p>
            <a:r>
              <a:rPr lang="ru-RU" sz="1400" b="1" dirty="0" err="1" smtClean="0">
                <a:solidFill>
                  <a:schemeClr val="bg1"/>
                </a:solidFill>
              </a:rPr>
              <a:t>Крицкая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Анастасия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аналогичных органов:</a:t>
            </a:r>
            <a:endParaRPr lang="ru-RU" dirty="0"/>
          </a:p>
        </p:txBody>
      </p:sp>
      <p:pic>
        <p:nvPicPr>
          <p:cNvPr id="5122" name="Picture 2" descr="C:\Users\Настенька\Desktop\4103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068666"/>
            <a:ext cx="4344913" cy="57893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Параллелизм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Параллелизм – процесс эволюционного развития в сходном направлении двух или нескольких первоначально </a:t>
            </a:r>
            <a:r>
              <a:rPr lang="ru-RU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дивергированных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C:\Users\Настенька\Desktop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661251"/>
            <a:ext cx="3995936" cy="319674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параллелизма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Общность генной структуры родственных групп и сходная ее изменчивость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Приобретение сходных приспособлений в сходных условиях существования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/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Эволюция – непрерывный процесс возникновения и развития новых адаптаций, непрерывна,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необратима</a:t>
            </a:r>
          </a:p>
          <a:p>
            <a:pPr>
              <a:buNone/>
            </a:pP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 возникновения крупных систематических групп на пути арогенеза начинается дивергентная эволюция путем приобретения идиоадаптаций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Закономерности эволюционного процесса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Дивергенция</a:t>
            </a:r>
          </a:p>
          <a:p>
            <a:r>
              <a:rPr lang="ru-RU" sz="6600" dirty="0" smtClean="0"/>
              <a:t>Конвергенция</a:t>
            </a:r>
          </a:p>
          <a:p>
            <a:r>
              <a:rPr lang="ru-RU" sz="6600" dirty="0" smtClean="0"/>
              <a:t>Параллелизм</a:t>
            </a:r>
            <a:endParaRPr lang="ru-RU" sz="66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algn="ctr"/>
            <a:r>
              <a:rPr lang="ru-RU" dirty="0" smtClean="0"/>
              <a:t>Дивергенция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024336"/>
          </a:xfrm>
        </p:spPr>
        <p:txBody>
          <a:bodyPr/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Дивергенция – процесс расхождения признаков у генетически близких организмов в результате их приспособленности к различным условиям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существования.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 descr="C:\Users\Настенька\Desktop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 дивергенции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Мутационный процесс, волны жизни, изоляция, борьба за существование, естественный отбор сохраняют признаки, все более заметно отличающиеся от родительских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/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новых видов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Гомологичные органы - сходные по строению, имеющие общее происхождение, но выполняющие разные функции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Рисунок4-ti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2" y="2873375"/>
            <a:ext cx="2643188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стенька\Desktop\0005-005-Primery-gomologichnykh-orga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Конвергенция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Конвергенция – возникновение сходных приспособлений к одинаковым условиям существования у далеких групп организмов на базе различных по происхождению органов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конвергенции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412776"/>
            <a:ext cx="4499992" cy="4968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Отбор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сходных признаков в одинаковой среде обитания в которую попадают неродственные организмы</a:t>
            </a:r>
          </a:p>
          <a:p>
            <a:pPr algn="ctr"/>
            <a:endParaRPr lang="ru-RU" dirty="0"/>
          </a:p>
        </p:txBody>
      </p:sp>
      <p:pic>
        <p:nvPicPr>
          <p:cNvPr id="4098" name="Picture 2" descr="C:\Users\Настенька\Desktop\527592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32188"/>
            <a:ext cx="3672408" cy="54258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Внешнее сходство организмов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Аналогичные органы – выполняют сходные функции, но имеют принципиально различное строение и происхождение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</TotalTime>
  <Words>207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Закономерности эволюционного процесса</vt:lpstr>
      <vt:lpstr>Закономерности эволюционного процесса</vt:lpstr>
      <vt:lpstr>Дивергенция</vt:lpstr>
      <vt:lpstr>Механизм дивергенции</vt:lpstr>
      <vt:lpstr>Результаты:</vt:lpstr>
      <vt:lpstr>Слайд 6</vt:lpstr>
      <vt:lpstr>Конвергенция</vt:lpstr>
      <vt:lpstr>Механизм конвергенции</vt:lpstr>
      <vt:lpstr>Результаты:</vt:lpstr>
      <vt:lpstr>Примеры аналогичных органов:</vt:lpstr>
      <vt:lpstr>Параллелизм</vt:lpstr>
      <vt:lpstr>Механизм параллелизма</vt:lpstr>
      <vt:lpstr>Результаты: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работа</dc:title>
  <dc:creator>Настюша_)))</dc:creator>
  <cp:lastModifiedBy>Настюша_)))</cp:lastModifiedBy>
  <cp:revision>16</cp:revision>
  <dcterms:created xsi:type="dcterms:W3CDTF">2013-05-20T06:46:05Z</dcterms:created>
  <dcterms:modified xsi:type="dcterms:W3CDTF">2013-11-05T10:30:20Z</dcterms:modified>
</cp:coreProperties>
</file>