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73" r:id="rId3"/>
    <p:sldId id="274" r:id="rId4"/>
    <p:sldId id="281" r:id="rId5"/>
    <p:sldId id="280" r:id="rId6"/>
    <p:sldId id="282" r:id="rId7"/>
    <p:sldId id="283" r:id="rId8"/>
    <p:sldId id="284" r:id="rId9"/>
    <p:sldId id="285" r:id="rId10"/>
    <p:sldId id="286" r:id="rId11"/>
    <p:sldId id="288" r:id="rId12"/>
    <p:sldId id="289" r:id="rId13"/>
    <p:sldId id="290" r:id="rId14"/>
    <p:sldId id="259" r:id="rId15"/>
    <p:sldId id="260" r:id="rId16"/>
    <p:sldId id="261" r:id="rId17"/>
    <p:sldId id="262" r:id="rId18"/>
    <p:sldId id="263" r:id="rId19"/>
    <p:sldId id="264" r:id="rId20"/>
    <p:sldId id="265" r:id="rId21"/>
    <p:sldId id="266" r:id="rId22"/>
    <p:sldId id="267" r:id="rId23"/>
    <p:sldId id="268" r:id="rId24"/>
    <p:sldId id="269" r:id="rId25"/>
    <p:sldId id="270" r:id="rId26"/>
    <p:sldId id="291" r:id="rId27"/>
    <p:sldId id="292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50B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42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9184BC-D6F4-48E1-AE75-1B7B4740CA09}" type="datetimeFigureOut">
              <a:rPr lang="ru-RU" smtClean="0"/>
              <a:pPr/>
              <a:t>24.10.2014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D6BA24-65D5-497F-A16E-B7C2F04212C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gif"/><Relationship Id="rId4" Type="http://schemas.openxmlformats.org/officeDocument/2006/relationships/image" Target="../media/image17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gi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gif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gif"/><Relationship Id="rId7" Type="http://schemas.openxmlformats.org/officeDocument/2006/relationships/image" Target="../media/image63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F:\&#1082;&#1083;%20&#1095;&#1072;&#1089;%20&#1085;&#1086;&#1074;&#1099;%20&#1075;&#1086;&#1076;%202014\&#1095;&#1072;&#1089;&#1099;.mp3" TargetMode="Externa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1071546"/>
            <a:ext cx="479650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>
                <a:latin typeface="Monotype Corsiva" pitchFamily="66" charset="0"/>
              </a:rPr>
              <a:t>Идет зима, метелями играя,</a:t>
            </a:r>
          </a:p>
          <a:p>
            <a:r>
              <a:rPr lang="ru-RU" sz="2400" b="1" dirty="0" smtClean="0">
                <a:latin typeface="Monotype Corsiva" pitchFamily="66" charset="0"/>
              </a:rPr>
              <a:t>Трещит мороз и лето далеко,</a:t>
            </a:r>
          </a:p>
          <a:p>
            <a:r>
              <a:rPr lang="ru-RU" sz="2400" b="1" dirty="0" smtClean="0">
                <a:latin typeface="Monotype Corsiva" pitchFamily="66" charset="0"/>
              </a:rPr>
              <a:t>А мы Вас с Новым годом поздравляем, </a:t>
            </a:r>
          </a:p>
          <a:p>
            <a:r>
              <a:rPr lang="ru-RU" sz="2400" b="1" dirty="0" smtClean="0">
                <a:latin typeface="Monotype Corsiva" pitchFamily="66" charset="0"/>
              </a:rPr>
              <a:t>Пусть Новый год подарить Вам тепло!</a:t>
            </a:r>
            <a:endParaRPr lang="ru-RU" sz="2400" b="1" dirty="0"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2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13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286247" cy="3571876"/>
          </a:xfrm>
          <a:prstGeom prst="rect">
            <a:avLst/>
          </a:prstGeom>
        </p:spPr>
      </p:pic>
      <p:pic>
        <p:nvPicPr>
          <p:cNvPr id="3" name="Рисунок 2" descr="р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14810" y="1"/>
            <a:ext cx="4929190" cy="3571875"/>
          </a:xfrm>
          <a:prstGeom prst="rect">
            <a:avLst/>
          </a:prstGeom>
        </p:spPr>
      </p:pic>
      <p:pic>
        <p:nvPicPr>
          <p:cNvPr id="4" name="Рисунок 3" descr="р19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571876"/>
            <a:ext cx="4357686" cy="3286124"/>
          </a:xfrm>
          <a:prstGeom prst="rect">
            <a:avLst/>
          </a:prstGeom>
        </p:spPr>
      </p:pic>
      <p:pic>
        <p:nvPicPr>
          <p:cNvPr id="5" name="Рисунок 4" descr="р50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86248" y="3500438"/>
            <a:ext cx="5072098" cy="3357562"/>
          </a:xfrm>
          <a:prstGeom prst="rect">
            <a:avLst/>
          </a:prstGeom>
        </p:spPr>
      </p:pic>
      <p:pic>
        <p:nvPicPr>
          <p:cNvPr id="6" name="Рисунок 5" descr="2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71868" y="2714620"/>
            <a:ext cx="2024077" cy="12144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29190" y="0"/>
            <a:ext cx="4214810" cy="6969946"/>
          </a:xfrm>
          <a:prstGeom prst="rect">
            <a:avLst/>
          </a:prstGeom>
        </p:spPr>
      </p:pic>
      <p:pic>
        <p:nvPicPr>
          <p:cNvPr id="3" name="Рисунок 2" descr="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4643438" cy="6858000"/>
          </a:xfrm>
          <a:prstGeom prst="rect">
            <a:avLst/>
          </a:prstGeom>
        </p:spPr>
      </p:pic>
      <p:pic>
        <p:nvPicPr>
          <p:cNvPr id="4" name="Рисунок 3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381125" cy="1071570"/>
          </a:xfrm>
          <a:prstGeom prst="rect">
            <a:avLst/>
          </a:prstGeom>
        </p:spPr>
      </p:pic>
      <p:pic>
        <p:nvPicPr>
          <p:cNvPr id="5" name="Рисунок 4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71802" y="142852"/>
            <a:ext cx="1547823" cy="928694"/>
          </a:xfrm>
          <a:prstGeom prst="rect">
            <a:avLst/>
          </a:prstGeom>
        </p:spPr>
      </p:pic>
      <p:pic>
        <p:nvPicPr>
          <p:cNvPr id="6" name="Рисунок 5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6029325"/>
            <a:ext cx="1381125" cy="828675"/>
          </a:xfrm>
          <a:prstGeom prst="rect">
            <a:avLst/>
          </a:prstGeom>
        </p:spPr>
      </p:pic>
      <p:pic>
        <p:nvPicPr>
          <p:cNvPr id="7" name="Рисунок 6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2285992"/>
            <a:ext cx="1381125" cy="828675"/>
          </a:xfrm>
          <a:prstGeom prst="rect">
            <a:avLst/>
          </a:prstGeom>
        </p:spPr>
      </p:pic>
      <p:pic>
        <p:nvPicPr>
          <p:cNvPr id="8" name="Рисунок 7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57752" y="5929330"/>
            <a:ext cx="1381125" cy="828675"/>
          </a:xfrm>
          <a:prstGeom prst="rect">
            <a:avLst/>
          </a:prstGeom>
        </p:spPr>
      </p:pic>
      <p:pic>
        <p:nvPicPr>
          <p:cNvPr id="9" name="Рисунок 8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714620"/>
            <a:ext cx="1381125" cy="828675"/>
          </a:xfrm>
          <a:prstGeom prst="rect">
            <a:avLst/>
          </a:prstGeom>
        </p:spPr>
      </p:pic>
      <p:pic>
        <p:nvPicPr>
          <p:cNvPr id="10" name="Рисунок 9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2066" y="571480"/>
            <a:ext cx="1428760" cy="857256"/>
          </a:xfrm>
          <a:prstGeom prst="rect">
            <a:avLst/>
          </a:prstGeom>
        </p:spPr>
      </p:pic>
      <p:pic>
        <p:nvPicPr>
          <p:cNvPr id="11" name="Рисунок 10" descr="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72132" y="3857628"/>
            <a:ext cx="1381125" cy="8286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51.jpe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6439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ove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Рисунок 3" descr="овен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072298" y="142852"/>
            <a:ext cx="2071702" cy="2364309"/>
          </a:xfrm>
          <a:prstGeom prst="rect">
            <a:avLst/>
          </a:prstGeom>
        </p:spPr>
      </p:pic>
      <p:pic>
        <p:nvPicPr>
          <p:cNvPr id="6" name="Рисунок 5" descr="р35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166934"/>
            <a:ext cx="2428860" cy="26910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telet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4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91024"/>
            <a:ext cx="2000232" cy="2666976"/>
          </a:xfrm>
          <a:prstGeom prst="rect">
            <a:avLst/>
          </a:prstGeom>
        </p:spPr>
      </p:pic>
      <p:pic>
        <p:nvPicPr>
          <p:cNvPr id="1026" name="Picture 2" descr="C:\Documents and Settings\User\Рабочий стол\новыйгод2014\телец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86644" y="0"/>
            <a:ext cx="1857356" cy="18573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bliznets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39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810000"/>
            <a:ext cx="2286000" cy="3048000"/>
          </a:xfrm>
          <a:prstGeom prst="rect">
            <a:avLst/>
          </a:prstGeom>
        </p:spPr>
      </p:pic>
      <p:pic>
        <p:nvPicPr>
          <p:cNvPr id="2050" name="Picture 2" descr="C:\Documents and Settings\User\Рабочий стол\новыйгод2014\близн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15198" y="0"/>
            <a:ext cx="1928802" cy="19288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rak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4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91024"/>
            <a:ext cx="2000232" cy="2666976"/>
          </a:xfrm>
          <a:prstGeom prst="rect">
            <a:avLst/>
          </a:prstGeom>
        </p:spPr>
      </p:pic>
      <p:pic>
        <p:nvPicPr>
          <p:cNvPr id="3074" name="Picture 2" descr="C:\Documents and Settings\User\Рабочий стол\новыйгод2014\рак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379082" y="0"/>
            <a:ext cx="1764918" cy="200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lev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3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166935"/>
            <a:ext cx="2428860" cy="2691066"/>
          </a:xfrm>
          <a:prstGeom prst="rect">
            <a:avLst/>
          </a:prstGeom>
        </p:spPr>
      </p:pic>
      <p:pic>
        <p:nvPicPr>
          <p:cNvPr id="4098" name="Picture 2" descr="C:\Documents and Settings\User\Рабочий стол\новыйгод2014\лев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90772" y="142852"/>
            <a:ext cx="2010384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deva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2" name="Picture 2" descr="C:\Documents and Settings\User\Рабочий стол\новыйгод2014\дева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15140" y="0"/>
            <a:ext cx="2428860" cy="3331008"/>
          </a:xfrm>
          <a:prstGeom prst="rect">
            <a:avLst/>
          </a:prstGeom>
          <a:noFill/>
        </p:spPr>
      </p:pic>
      <p:pic>
        <p:nvPicPr>
          <p:cNvPr id="4" name="Рисунок 3" descr="р32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4143381"/>
            <a:ext cx="2450119" cy="27146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22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"/>
            <a:ext cx="9144000" cy="685802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9512" y="24012"/>
            <a:ext cx="60781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  <a:latin typeface="Times New Roman"/>
                <a:ea typeface="Times New Roman"/>
              </a:rPr>
              <a:t>.Основными </a:t>
            </a:r>
            <a:r>
              <a:rPr lang="ru-RU" b="1" i="1" dirty="0">
                <a:solidFill>
                  <a:schemeClr val="bg2">
                    <a:lumMod val="90000"/>
                  </a:schemeClr>
                </a:solidFill>
                <a:latin typeface="Times New Roman"/>
                <a:ea typeface="Times New Roman"/>
              </a:rPr>
              <a:t>цветами для выбора наряда могут стать синий, цвет морской волны и </a:t>
            </a:r>
            <a:r>
              <a:rPr lang="ru-RU" b="1" i="1" dirty="0" err="1">
                <a:solidFill>
                  <a:schemeClr val="bg2">
                    <a:lumMod val="90000"/>
                  </a:schemeClr>
                </a:solidFill>
                <a:latin typeface="Times New Roman"/>
                <a:ea typeface="Times New Roman"/>
              </a:rPr>
              <a:t>небесно</a:t>
            </a:r>
            <a:r>
              <a:rPr lang="ru-RU" b="1" i="1" dirty="0">
                <a:solidFill>
                  <a:schemeClr val="bg2">
                    <a:lumMod val="90000"/>
                  </a:schemeClr>
                </a:solidFill>
                <a:latin typeface="Times New Roman"/>
                <a:ea typeface="Times New Roman"/>
              </a:rPr>
              <a:t> </a:t>
            </a:r>
            <a:r>
              <a:rPr lang="ru-RU" b="1" i="1" dirty="0" smtClean="0">
                <a:solidFill>
                  <a:schemeClr val="bg2">
                    <a:lumMod val="90000"/>
                  </a:schemeClr>
                </a:solidFill>
                <a:latin typeface="Times New Roman"/>
                <a:ea typeface="Times New Roman"/>
              </a:rPr>
              <a:t>- голубой</a:t>
            </a:r>
            <a:r>
              <a:rPr lang="ru-RU" b="1" i="1" dirty="0">
                <a:solidFill>
                  <a:schemeClr val="bg2">
                    <a:lumMod val="90000"/>
                  </a:schemeClr>
                </a:solidFill>
                <a:latin typeface="Times New Roman"/>
                <a:ea typeface="Times New Roman"/>
              </a:rPr>
              <a:t>, зеленый, фиолетовый. </a:t>
            </a:r>
            <a:endParaRPr lang="ru-RU" b="1" i="1" dirty="0">
              <a:solidFill>
                <a:schemeClr val="bg2">
                  <a:lumMod val="9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ves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6" name="Picture 2" descr="C:\Documents and Settings\User\Рабочий стол\новыйгод2014\весы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142852"/>
            <a:ext cx="2228866" cy="2786082"/>
          </a:xfrm>
          <a:prstGeom prst="rect">
            <a:avLst/>
          </a:prstGeom>
          <a:noFill/>
        </p:spPr>
      </p:pic>
      <p:pic>
        <p:nvPicPr>
          <p:cNvPr id="4" name="Рисунок 3" descr="р4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00522"/>
            <a:ext cx="2143108" cy="28574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skorpion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34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4357694"/>
            <a:ext cx="2071702" cy="2295352"/>
          </a:xfrm>
          <a:prstGeom prst="rect">
            <a:avLst/>
          </a:prstGeom>
        </p:spPr>
      </p:pic>
      <p:pic>
        <p:nvPicPr>
          <p:cNvPr id="7170" name="Picture 2" descr="C:\Documents and Settings\User\Рабочий стол\новыйгод2014\скорп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29454" y="0"/>
            <a:ext cx="2214546" cy="247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strelets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36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000625"/>
            <a:ext cx="1676400" cy="1857375"/>
          </a:xfrm>
          <a:prstGeom prst="rect">
            <a:avLst/>
          </a:prstGeom>
        </p:spPr>
      </p:pic>
      <p:pic>
        <p:nvPicPr>
          <p:cNvPr id="8194" name="Picture 2" descr="C:\Documents and Settings\User\Рабочий стол\новыйгод2014\стрелец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2496102" cy="2357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kozero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 descr="р37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8082" y="4714884"/>
            <a:ext cx="1643042" cy="2000240"/>
          </a:xfrm>
          <a:prstGeom prst="rect">
            <a:avLst/>
          </a:prstGeom>
        </p:spPr>
      </p:pic>
      <p:pic>
        <p:nvPicPr>
          <p:cNvPr id="7" name="Рисунок 6" descr="козерог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58008" y="0"/>
            <a:ext cx="2285992" cy="22859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vodole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40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0" y="0"/>
            <a:ext cx="2286000" cy="3048000"/>
          </a:xfrm>
          <a:prstGeom prst="rect">
            <a:avLst/>
          </a:prstGeom>
        </p:spPr>
      </p:pic>
      <p:pic>
        <p:nvPicPr>
          <p:cNvPr id="4" name="Рисунок 3" descr="водолей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905374"/>
            <a:ext cx="1952626" cy="19526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14-ryby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Рисунок 2" descr="р43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381524"/>
            <a:ext cx="1857356" cy="2476475"/>
          </a:xfrm>
          <a:prstGeom prst="rect">
            <a:avLst/>
          </a:prstGeom>
        </p:spPr>
      </p:pic>
      <p:pic>
        <p:nvPicPr>
          <p:cNvPr id="4" name="Рисунок 3" descr="рыба1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34250" y="0"/>
            <a:ext cx="1809750" cy="1809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8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8016"/>
          </a:xfrm>
          <a:prstGeom prst="rect">
            <a:avLst/>
          </a:prstGeom>
        </p:spPr>
      </p:pic>
      <p:pic>
        <p:nvPicPr>
          <p:cNvPr id="3" name="Рисунок 2" descr="р6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643042" cy="1563172"/>
          </a:xfrm>
          <a:prstGeom prst="rect">
            <a:avLst/>
          </a:prstGeom>
        </p:spPr>
      </p:pic>
      <p:pic>
        <p:nvPicPr>
          <p:cNvPr id="4" name="Рисунок 3" descr="р48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004909"/>
            <a:ext cx="2857488" cy="2853091"/>
          </a:xfrm>
          <a:prstGeom prst="rect">
            <a:avLst/>
          </a:prstGeom>
        </p:spPr>
      </p:pic>
      <p:pic>
        <p:nvPicPr>
          <p:cNvPr id="5" name="Рисунок 4" descr="р18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86446" y="3357562"/>
            <a:ext cx="1000117" cy="1080127"/>
          </a:xfrm>
          <a:prstGeom prst="rect">
            <a:avLst/>
          </a:prstGeom>
        </p:spPr>
      </p:pic>
      <p:pic>
        <p:nvPicPr>
          <p:cNvPr id="6" name="Рисунок 5" descr="2.gif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715250" y="0"/>
            <a:ext cx="1428750" cy="1438275"/>
          </a:xfrm>
          <a:prstGeom prst="rect">
            <a:avLst/>
          </a:prstGeom>
        </p:spPr>
      </p:pic>
      <p:pic>
        <p:nvPicPr>
          <p:cNvPr id="7" name="часы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8" cstate="print"/>
          <a:stretch>
            <a:fillRect/>
          </a:stretch>
        </p:blipFill>
        <p:spPr>
          <a:xfrm>
            <a:off x="8715404" y="6429396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4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54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355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984634" y="5786454"/>
            <a:ext cx="61593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FF0000"/>
                </a:solidFill>
                <a:latin typeface="Monotype Corsiva" pitchFamily="66" charset="0"/>
              </a:rPr>
              <a:t>СПАСИБО ЗА ВНИМАНИЕ!</a:t>
            </a:r>
            <a:endParaRPr lang="ru-RU" sz="4000" b="1" dirty="0">
              <a:solidFill>
                <a:srgbClr val="FF0000"/>
              </a:solidFill>
              <a:latin typeface="Monotype Corsiva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р15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30324"/>
            <a:ext cx="9144000" cy="6888323"/>
          </a:xfrm>
          <a:prstGeom prst="rect">
            <a:avLst/>
          </a:prstGeom>
        </p:spPr>
      </p:pic>
      <p:pic>
        <p:nvPicPr>
          <p:cNvPr id="2" name="Рисунок 1" descr="7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3570" y="3500438"/>
            <a:ext cx="3343493" cy="3071834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477002" y="1412776"/>
            <a:ext cx="516656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/>
                <a:ea typeface="Times New Roman"/>
              </a:rPr>
              <a:t>Главное – встретить год лошади в хорошем настроении, в кругу друзей и близких людей, в атмосфере веселья и радости. </a:t>
            </a:r>
            <a:endParaRPr lang="ru-RU" b="1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р49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2" name="Рисунок 1" descr="http://www.you-woman.com/beauty/nails.gif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42852"/>
            <a:ext cx="1733550" cy="2190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6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23.g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6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" y="-3855"/>
            <a:ext cx="9144000" cy="686185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785649" y="4826675"/>
            <a:ext cx="3384376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bg1">
                    <a:lumMod val="95000"/>
                  </a:schemeClr>
                </a:solidFill>
                <a:latin typeface="Times New Roman"/>
                <a:ea typeface="Times New Roman"/>
              </a:rPr>
              <a:t>Самыми распространенными подарками в данном случае будут фигурки-сувениры в виде лошади, картины, статуэтки, панно, одежда, игрушки, брелоки с изображением символа 2014 года.. </a:t>
            </a:r>
            <a:endParaRPr lang="ru-RU" b="1" i="1" dirty="0">
              <a:solidFill>
                <a:schemeClr val="bg1">
                  <a:lumMod val="9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р60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pic>
        <p:nvPicPr>
          <p:cNvPr id="3" name="Рисунок 2" descr="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43702" y="214290"/>
            <a:ext cx="2269179" cy="19288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1.g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-1"/>
            <a:ext cx="9144000" cy="6985013"/>
          </a:xfrm>
          <a:prstGeom prst="rect">
            <a:avLst/>
          </a:prstGeom>
        </p:spPr>
      </p:pic>
      <p:pic>
        <p:nvPicPr>
          <p:cNvPr id="4" name="Рисунок 3" descr="р52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3286124"/>
            <a:ext cx="2363391" cy="35718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104</Words>
  <Application>Microsoft Office PowerPoint</Application>
  <PresentationFormat>Экран (4:3)</PresentationFormat>
  <Paragraphs>8</Paragraphs>
  <Slides>27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Computer</dc:creator>
  <cp:lastModifiedBy>777</cp:lastModifiedBy>
  <cp:revision>35</cp:revision>
  <dcterms:created xsi:type="dcterms:W3CDTF">2013-12-23T12:54:49Z</dcterms:created>
  <dcterms:modified xsi:type="dcterms:W3CDTF">2014-10-24T04:41:51Z</dcterms:modified>
</cp:coreProperties>
</file>