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64" r:id="rId5"/>
    <p:sldId id="258" r:id="rId6"/>
    <p:sldId id="263" r:id="rId7"/>
    <p:sldId id="259" r:id="rId8"/>
    <p:sldId id="266" r:id="rId9"/>
    <p:sldId id="260" r:id="rId10"/>
    <p:sldId id="271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E91C-2A54-4AFA-8FA1-CE5416404E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1AA8-B307-4E3F-8A15-E01DF0B6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476672"/>
            <a:ext cx="573266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«В</a:t>
            </a:r>
          </a:p>
          <a:p>
            <a:pPr algn="ctr"/>
            <a:r>
              <a:rPr lang="ru-RU" sz="8000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</a:t>
            </a:r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тране</a:t>
            </a:r>
          </a:p>
          <a:p>
            <a:pPr algn="ctr"/>
            <a:r>
              <a:rPr lang="ru-RU" sz="8000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м</a:t>
            </a:r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атематики»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00394">
            <a:off x="6028142" y="733197"/>
            <a:ext cx="14353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sz="1600" i="1" dirty="0" smtClean="0">
                <a:solidFill>
                  <a:srgbClr val="002060"/>
                </a:solidFill>
              </a:rPr>
              <a:t>трана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М</a:t>
            </a:r>
            <a:r>
              <a:rPr lang="ru-RU" sz="1600" i="1" dirty="0" smtClean="0">
                <a:solidFill>
                  <a:srgbClr val="002060"/>
                </a:solidFill>
              </a:rPr>
              <a:t>атематика</a:t>
            </a:r>
            <a:endParaRPr lang="ru-RU" sz="1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автоб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697" y="0"/>
            <a:ext cx="928069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488657">
            <a:off x="6558108" y="2227234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 Б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24328" y="3284984"/>
            <a:ext cx="144016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2348880"/>
            <a:ext cx="2448272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станция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Величинная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ome\Desktop\63243739_1282881193_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68144" y="3501008"/>
            <a:ext cx="1944216" cy="2916324"/>
          </a:xfrm>
          <a:prstGeom prst="rect">
            <a:avLst/>
          </a:prstGeom>
          <a:noFill/>
        </p:spPr>
      </p:pic>
      <p:grpSp>
        <p:nvGrpSpPr>
          <p:cNvPr id="7" name="Группа 7"/>
          <p:cNvGrpSpPr/>
          <p:nvPr/>
        </p:nvGrpSpPr>
        <p:grpSpPr>
          <a:xfrm flipH="1">
            <a:off x="0" y="260648"/>
            <a:ext cx="2412776" cy="2808312"/>
            <a:chOff x="5508104" y="476672"/>
            <a:chExt cx="3635896" cy="4176464"/>
          </a:xfrm>
        </p:grpSpPr>
        <p:pic>
          <p:nvPicPr>
            <p:cNvPr id="8" name="Picture 4" descr="C:\Users\home\Desktop\668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4" y="476672"/>
              <a:ext cx="3312368" cy="388843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5687616" y="548680"/>
              <a:ext cx="3456384" cy="410445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Picture 2" descr="C:\Users\home\Desktop\63243727_1282881028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3568" y="3212976"/>
            <a:ext cx="2160240" cy="2880320"/>
          </a:xfrm>
          <a:prstGeom prst="rect">
            <a:avLst/>
          </a:prstGeom>
          <a:noFill/>
        </p:spPr>
      </p:pic>
      <p:pic>
        <p:nvPicPr>
          <p:cNvPr id="11" name="Picture 2" descr="C:\Users\home\Desktop\63243735_1282881137_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3968" y="260648"/>
            <a:ext cx="2337975" cy="3110904"/>
          </a:xfrm>
          <a:prstGeom prst="rect">
            <a:avLst/>
          </a:prstGeom>
          <a:noFill/>
        </p:spPr>
      </p:pic>
      <p:pic>
        <p:nvPicPr>
          <p:cNvPr id="12" name="Picture 2" descr="C:\Users\home\Desktop\63243725_1282880987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71800" y="2636912"/>
            <a:ext cx="2448272" cy="3350764"/>
          </a:xfrm>
          <a:prstGeom prst="rect">
            <a:avLst/>
          </a:prstGeom>
          <a:noFill/>
        </p:spPr>
      </p:pic>
      <p:pic>
        <p:nvPicPr>
          <p:cNvPr id="6" name="Picture 2" descr="C:\Users\home\Desktop\63243737_1282881164_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3645024"/>
            <a:ext cx="1800200" cy="2600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64288" y="3068960"/>
            <a:ext cx="144016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2420888"/>
            <a:ext cx="2448272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станция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Закрепляйкино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Desktop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99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1920" y="2852936"/>
            <a:ext cx="144016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132856"/>
            <a:ext cx="2448272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Разминкино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13073681450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488657">
            <a:off x="4253852" y="132013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 Б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924944"/>
            <a:ext cx="144016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88840"/>
            <a:ext cx="2448272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Решайкино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90" y="848906"/>
            <a:ext cx="2175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5 + 5 - 3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49106"/>
            <a:ext cx="2175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9 – 3 - 3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521314"/>
            <a:ext cx="2292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2 + 3 + 2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598734" y="836712"/>
            <a:ext cx="2175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4 + 6 - 4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2649106"/>
            <a:ext cx="2175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3 + 7 - 9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4521314"/>
            <a:ext cx="2175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5 – 3 - 1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407046" y="836712"/>
            <a:ext cx="2175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2 + 7 - 6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2636912"/>
            <a:ext cx="2058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6 - 2 - 2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363383" y="4509120"/>
            <a:ext cx="24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10 – 8 - 1</a:t>
            </a:r>
            <a:endParaRPr lang="ru-RU" sz="4800" dirty="0"/>
          </a:p>
        </p:txBody>
      </p:sp>
      <p:pic>
        <p:nvPicPr>
          <p:cNvPr id="1026" name="Picture 2" descr="C:\Users\Оксана\Desktop\01lab3stp1223125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138185"/>
            <a:ext cx="2232248" cy="2243143"/>
          </a:xfrm>
          <a:prstGeom prst="rect">
            <a:avLst/>
          </a:prstGeom>
          <a:noFill/>
        </p:spPr>
      </p:pic>
      <p:pic>
        <p:nvPicPr>
          <p:cNvPr id="1027" name="Picture 3" descr="C:\Users\Оксана\Desktop\rep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6672"/>
            <a:ext cx="3168351" cy="1716190"/>
          </a:xfrm>
          <a:prstGeom prst="rect">
            <a:avLst/>
          </a:prstGeom>
          <a:noFill/>
        </p:spPr>
      </p:pic>
      <p:pic>
        <p:nvPicPr>
          <p:cNvPr id="1028" name="Picture 4" descr="C:\Users\Оксана\Desktop\tri_porose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2880320" cy="1994621"/>
          </a:xfrm>
          <a:prstGeom prst="rect">
            <a:avLst/>
          </a:prstGeom>
          <a:noFill/>
        </p:spPr>
      </p:pic>
      <p:pic>
        <p:nvPicPr>
          <p:cNvPr id="1029" name="Picture 5" descr="C:\Users\Оксана\Desktop\выыв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21088"/>
            <a:ext cx="1944216" cy="2247018"/>
          </a:xfrm>
          <a:prstGeom prst="rect">
            <a:avLst/>
          </a:prstGeom>
          <a:noFill/>
        </p:spPr>
      </p:pic>
      <p:pic>
        <p:nvPicPr>
          <p:cNvPr id="1030" name="Picture 6" descr="C:\Users\Оксана\Desktop\zmey-goryinyi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276872"/>
            <a:ext cx="1944216" cy="1944216"/>
          </a:xfrm>
          <a:prstGeom prst="rect">
            <a:avLst/>
          </a:prstGeom>
          <a:noFill/>
        </p:spPr>
      </p:pic>
      <p:pic>
        <p:nvPicPr>
          <p:cNvPr id="1032" name="Picture 8" descr="C:\Users\Оксана\Desktop\92140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260314"/>
            <a:ext cx="2342810" cy="1766504"/>
          </a:xfrm>
          <a:prstGeom prst="rect">
            <a:avLst/>
          </a:prstGeom>
          <a:noFill/>
        </p:spPr>
      </p:pic>
      <p:pic>
        <p:nvPicPr>
          <p:cNvPr id="1034" name="Picture 10" descr="C:\Users\Оксана\Desktop\20811_belosnezhka_i_sem_gnomo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293096"/>
            <a:ext cx="2897066" cy="2022152"/>
          </a:xfrm>
          <a:prstGeom prst="rect">
            <a:avLst/>
          </a:prstGeom>
          <a:noFill/>
        </p:spPr>
      </p:pic>
      <p:pic>
        <p:nvPicPr>
          <p:cNvPr id="20" name="Picture 5" descr="masha_i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671" y="457748"/>
            <a:ext cx="2303785" cy="1698381"/>
          </a:xfrm>
          <a:prstGeom prst="rect">
            <a:avLst/>
          </a:prstGeom>
          <a:noFill/>
        </p:spPr>
      </p:pic>
      <p:pic>
        <p:nvPicPr>
          <p:cNvPr id="1031" name="Picture 7" descr="C:\Users\Оксана\Desktop\vol-koz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76672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8264" y="3717032"/>
            <a:ext cx="144016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3068960"/>
            <a:ext cx="2448272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212976"/>
            <a:ext cx="2310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Фигуркино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20688" y="700410"/>
            <a:ext cx="8255768" cy="5104854"/>
            <a:chOff x="662" y="1049"/>
            <a:chExt cx="9891" cy="5235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662" y="1049"/>
              <a:ext cx="4025" cy="5063"/>
              <a:chOff x="2408" y="1950"/>
              <a:chExt cx="6551" cy="10980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2408" y="1950"/>
                <a:ext cx="6551" cy="10980"/>
                <a:chOff x="2408" y="1950"/>
                <a:chExt cx="6551" cy="10980"/>
              </a:xfrm>
            </p:grpSpPr>
            <p:sp>
              <p:nvSpPr>
                <p:cNvPr id="2053" name="Rectangle 5"/>
                <p:cNvSpPr>
                  <a:spLocks noChangeArrowheads="1"/>
                </p:cNvSpPr>
                <p:nvPr/>
              </p:nvSpPr>
              <p:spPr bwMode="auto">
                <a:xfrm>
                  <a:off x="4320" y="10755"/>
                  <a:ext cx="480" cy="160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4" name="Rectangle 6"/>
                <p:cNvSpPr>
                  <a:spLocks noChangeArrowheads="1"/>
                </p:cNvSpPr>
                <p:nvPr/>
              </p:nvSpPr>
              <p:spPr bwMode="auto">
                <a:xfrm>
                  <a:off x="6375" y="10755"/>
                  <a:ext cx="480" cy="160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5" name="Rectangle 7"/>
                <p:cNvSpPr>
                  <a:spLocks noChangeArrowheads="1"/>
                </p:cNvSpPr>
                <p:nvPr/>
              </p:nvSpPr>
              <p:spPr bwMode="auto">
                <a:xfrm rot="432698">
                  <a:off x="4080" y="9126"/>
                  <a:ext cx="1394" cy="1767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6" name="Rectangle 8"/>
                <p:cNvSpPr>
                  <a:spLocks noChangeArrowheads="1"/>
                </p:cNvSpPr>
                <p:nvPr/>
              </p:nvSpPr>
              <p:spPr bwMode="auto">
                <a:xfrm rot="-415250">
                  <a:off x="5760" y="9136"/>
                  <a:ext cx="1378" cy="1767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auto">
                <a:xfrm rot="1841901">
                  <a:off x="3510" y="5775"/>
                  <a:ext cx="390" cy="26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auto">
                <a:xfrm rot="-1997451">
                  <a:off x="7410" y="5745"/>
                  <a:ext cx="390" cy="26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9" name="Rectangle 11"/>
                <p:cNvSpPr>
                  <a:spLocks noChangeArrowheads="1"/>
                </p:cNvSpPr>
                <p:nvPr/>
              </p:nvSpPr>
              <p:spPr bwMode="auto">
                <a:xfrm>
                  <a:off x="5235" y="5385"/>
                  <a:ext cx="720" cy="45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0" name="AutoShape 12"/>
                <p:cNvSpPr>
                  <a:spLocks noChangeArrowheads="1"/>
                </p:cNvSpPr>
                <p:nvPr/>
              </p:nvSpPr>
              <p:spPr bwMode="auto">
                <a:xfrm>
                  <a:off x="4080" y="2910"/>
                  <a:ext cx="3030" cy="2535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1" name="AutoShape 13"/>
                <p:cNvSpPr>
                  <a:spLocks noChangeArrowheads="1"/>
                </p:cNvSpPr>
                <p:nvPr/>
              </p:nvSpPr>
              <p:spPr bwMode="auto">
                <a:xfrm>
                  <a:off x="3885" y="1950"/>
                  <a:ext cx="3405" cy="14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2" name="AutoShape 14"/>
                <p:cNvSpPr>
                  <a:spLocks noChangeArrowheads="1"/>
                </p:cNvSpPr>
                <p:nvPr/>
              </p:nvSpPr>
              <p:spPr bwMode="auto">
                <a:xfrm>
                  <a:off x="5475" y="4215"/>
                  <a:ext cx="195" cy="195"/>
                </a:xfrm>
                <a:prstGeom prst="flowChartConnector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3" name="Oval 15"/>
                <p:cNvSpPr>
                  <a:spLocks noChangeArrowheads="1"/>
                </p:cNvSpPr>
                <p:nvPr/>
              </p:nvSpPr>
              <p:spPr bwMode="auto">
                <a:xfrm>
                  <a:off x="7110" y="3780"/>
                  <a:ext cx="300" cy="54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4" name="Oval 16"/>
                <p:cNvSpPr>
                  <a:spLocks noChangeArrowheads="1"/>
                </p:cNvSpPr>
                <p:nvPr/>
              </p:nvSpPr>
              <p:spPr bwMode="auto">
                <a:xfrm>
                  <a:off x="3780" y="3780"/>
                  <a:ext cx="300" cy="54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5" name="Rectangle 17"/>
                <p:cNvSpPr>
                  <a:spLocks noChangeArrowheads="1"/>
                </p:cNvSpPr>
                <p:nvPr/>
              </p:nvSpPr>
              <p:spPr bwMode="auto">
                <a:xfrm>
                  <a:off x="4185" y="5835"/>
                  <a:ext cx="2865" cy="339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AutoShape 18"/>
                <p:cNvSpPr>
                  <a:spLocks noChangeArrowheads="1"/>
                </p:cNvSpPr>
                <p:nvPr/>
              </p:nvSpPr>
              <p:spPr bwMode="auto">
                <a:xfrm rot="10800000">
                  <a:off x="6195" y="5835"/>
                  <a:ext cx="855" cy="765"/>
                </a:xfrm>
                <a:prstGeom prst="rtTriangl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7" name="AutoShape 19"/>
                <p:cNvSpPr>
                  <a:spLocks noChangeArrowheads="1"/>
                </p:cNvSpPr>
                <p:nvPr/>
              </p:nvSpPr>
              <p:spPr bwMode="auto">
                <a:xfrm rot="5400000">
                  <a:off x="4140" y="5880"/>
                  <a:ext cx="855" cy="765"/>
                </a:xfrm>
                <a:prstGeom prst="rtTriangl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8" name="Rectangle 20"/>
                <p:cNvSpPr>
                  <a:spLocks noChangeArrowheads="1"/>
                </p:cNvSpPr>
                <p:nvPr/>
              </p:nvSpPr>
              <p:spPr bwMode="auto">
                <a:xfrm rot="3365576">
                  <a:off x="8162" y="8159"/>
                  <a:ext cx="784" cy="63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9" name="Rectangle 21"/>
                <p:cNvSpPr>
                  <a:spLocks noChangeArrowheads="1"/>
                </p:cNvSpPr>
                <p:nvPr/>
              </p:nvSpPr>
              <p:spPr bwMode="auto">
                <a:xfrm rot="7318587">
                  <a:off x="2428" y="8219"/>
                  <a:ext cx="784" cy="63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0" name="AutoShape 22"/>
                <p:cNvSpPr>
                  <a:spLocks noChangeArrowheads="1"/>
                </p:cNvSpPr>
                <p:nvPr/>
              </p:nvSpPr>
              <p:spPr bwMode="auto">
                <a:xfrm rot="3333861">
                  <a:off x="8650" y="7858"/>
                  <a:ext cx="308" cy="310"/>
                </a:xfrm>
                <a:prstGeom prst="rtTriangl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1" name="AutoShape 23"/>
                <p:cNvSpPr>
                  <a:spLocks noChangeArrowheads="1"/>
                </p:cNvSpPr>
                <p:nvPr/>
              </p:nvSpPr>
              <p:spPr bwMode="auto">
                <a:xfrm rot="12637824">
                  <a:off x="2408" y="7937"/>
                  <a:ext cx="304" cy="283"/>
                </a:xfrm>
                <a:prstGeom prst="rtTriangl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" name="Rectangle 24"/>
                <p:cNvSpPr>
                  <a:spLocks noChangeArrowheads="1"/>
                </p:cNvSpPr>
                <p:nvPr/>
              </p:nvSpPr>
              <p:spPr bwMode="auto">
                <a:xfrm>
                  <a:off x="3645" y="12360"/>
                  <a:ext cx="1155" cy="57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" name="Rectangle 25"/>
                <p:cNvSpPr>
                  <a:spLocks noChangeArrowheads="1"/>
                </p:cNvSpPr>
                <p:nvPr/>
              </p:nvSpPr>
              <p:spPr bwMode="auto">
                <a:xfrm>
                  <a:off x="6375" y="12360"/>
                  <a:ext cx="1155" cy="57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00" y="7859"/>
                <a:ext cx="1650" cy="90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75" name="Group 27"/>
            <p:cNvGrpSpPr>
              <a:grpSpLocks/>
            </p:cNvGrpSpPr>
            <p:nvPr/>
          </p:nvGrpSpPr>
          <p:grpSpPr bwMode="auto">
            <a:xfrm>
              <a:off x="6381" y="1276"/>
              <a:ext cx="3232" cy="5008"/>
              <a:chOff x="5488" y="1299"/>
              <a:chExt cx="4232" cy="7061"/>
            </a:xfrm>
          </p:grpSpPr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>
                <a:off x="6549" y="2026"/>
                <a:ext cx="2010" cy="1593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>
                <a:off x="6309" y="2535"/>
                <a:ext cx="240" cy="348"/>
              </a:xfrm>
              <a:prstGeom prst="flowChartConnector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>
                <a:off x="8484" y="2535"/>
                <a:ext cx="240" cy="348"/>
              </a:xfrm>
              <a:prstGeom prst="flowChartConnector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1072722">
                <a:off x="6414" y="1865"/>
                <a:ext cx="450" cy="39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 rot="-150336">
                <a:off x="8274" y="1865"/>
                <a:ext cx="450" cy="39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 rot="874135">
                <a:off x="5954" y="1497"/>
                <a:ext cx="631" cy="56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 rot="-1824639">
                <a:off x="5488" y="1299"/>
                <a:ext cx="631" cy="56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 rot="2000283">
                <a:off x="9089" y="1374"/>
                <a:ext cx="631" cy="56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 rot="-162205">
                <a:off x="8559" y="1497"/>
                <a:ext cx="631" cy="56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Rectangle 37"/>
              <p:cNvSpPr>
                <a:spLocks noChangeArrowheads="1"/>
              </p:cNvSpPr>
              <p:nvPr/>
            </p:nvSpPr>
            <p:spPr bwMode="auto">
              <a:xfrm>
                <a:off x="7239" y="3619"/>
                <a:ext cx="585" cy="143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>
                <a:off x="6714" y="3762"/>
                <a:ext cx="1635" cy="123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 flipV="1">
                <a:off x="6714" y="5173"/>
                <a:ext cx="1695" cy="141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Rectangle 40"/>
              <p:cNvSpPr>
                <a:spLocks noChangeArrowheads="1"/>
              </p:cNvSpPr>
              <p:nvPr/>
            </p:nvSpPr>
            <p:spPr bwMode="auto">
              <a:xfrm>
                <a:off x="7104" y="4995"/>
                <a:ext cx="885" cy="17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Rectangle 41"/>
              <p:cNvSpPr>
                <a:spLocks noChangeArrowheads="1"/>
              </p:cNvSpPr>
              <p:nvPr/>
            </p:nvSpPr>
            <p:spPr bwMode="auto">
              <a:xfrm rot="394547">
                <a:off x="6076" y="4374"/>
                <a:ext cx="338" cy="129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flipH="1">
                <a:off x="5954" y="3788"/>
                <a:ext cx="765" cy="651"/>
              </a:xfrm>
              <a:prstGeom prst="rtTriangl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Rectangle 43"/>
              <p:cNvSpPr>
                <a:spLocks noChangeArrowheads="1"/>
              </p:cNvSpPr>
              <p:nvPr/>
            </p:nvSpPr>
            <p:spPr bwMode="auto">
              <a:xfrm rot="-684113">
                <a:off x="8708" y="4370"/>
                <a:ext cx="365" cy="114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AutoShape 44"/>
              <p:cNvSpPr>
                <a:spLocks noChangeArrowheads="1"/>
              </p:cNvSpPr>
              <p:nvPr/>
            </p:nvSpPr>
            <p:spPr bwMode="auto">
              <a:xfrm>
                <a:off x="8349" y="3762"/>
                <a:ext cx="740" cy="651"/>
              </a:xfrm>
              <a:prstGeom prst="rtTriangl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Oval 45"/>
              <p:cNvSpPr>
                <a:spLocks noChangeArrowheads="1"/>
              </p:cNvSpPr>
              <p:nvPr/>
            </p:nvSpPr>
            <p:spPr bwMode="auto">
              <a:xfrm rot="1566986">
                <a:off x="5819" y="5494"/>
                <a:ext cx="595" cy="657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Oval 46"/>
              <p:cNvSpPr>
                <a:spLocks noChangeArrowheads="1"/>
              </p:cNvSpPr>
              <p:nvPr/>
            </p:nvSpPr>
            <p:spPr bwMode="auto">
              <a:xfrm rot="-1681250">
                <a:off x="8724" y="5400"/>
                <a:ext cx="595" cy="657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Rectangle 47"/>
              <p:cNvSpPr>
                <a:spLocks noChangeArrowheads="1"/>
              </p:cNvSpPr>
              <p:nvPr/>
            </p:nvSpPr>
            <p:spPr bwMode="auto">
              <a:xfrm>
                <a:off x="7104" y="6584"/>
                <a:ext cx="360" cy="141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Rectangle 48"/>
              <p:cNvSpPr>
                <a:spLocks noChangeArrowheads="1"/>
              </p:cNvSpPr>
              <p:nvPr/>
            </p:nvSpPr>
            <p:spPr bwMode="auto">
              <a:xfrm>
                <a:off x="7629" y="6584"/>
                <a:ext cx="360" cy="141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Oval 49"/>
              <p:cNvSpPr>
                <a:spLocks noChangeArrowheads="1"/>
              </p:cNvSpPr>
              <p:nvPr/>
            </p:nvSpPr>
            <p:spPr bwMode="auto">
              <a:xfrm>
                <a:off x="6585" y="7905"/>
                <a:ext cx="945" cy="455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Oval 50"/>
              <p:cNvSpPr>
                <a:spLocks noChangeArrowheads="1"/>
              </p:cNvSpPr>
              <p:nvPr/>
            </p:nvSpPr>
            <p:spPr bwMode="auto">
              <a:xfrm>
                <a:off x="7539" y="7905"/>
                <a:ext cx="945" cy="455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>
                <a:off x="5819" y="5513"/>
                <a:ext cx="143" cy="152"/>
              </a:xfrm>
              <a:prstGeom prst="flowChartConnector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>
                <a:off x="9176" y="5494"/>
                <a:ext cx="143" cy="152"/>
              </a:xfrm>
              <a:prstGeom prst="flowChartConnector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4497" y="4493"/>
              <a:ext cx="354" cy="3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2" name="AutoShape 54"/>
            <p:cNvSpPr>
              <a:spLocks noChangeArrowheads="1"/>
            </p:cNvSpPr>
            <p:nvPr/>
          </p:nvSpPr>
          <p:spPr bwMode="auto">
            <a:xfrm>
              <a:off x="4497" y="5097"/>
              <a:ext cx="370" cy="3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3" name="AutoShape 55"/>
            <p:cNvSpPr>
              <a:spLocks noChangeArrowheads="1"/>
            </p:cNvSpPr>
            <p:nvPr/>
          </p:nvSpPr>
          <p:spPr bwMode="auto">
            <a:xfrm>
              <a:off x="4537" y="5781"/>
              <a:ext cx="360" cy="382"/>
            </a:xfrm>
            <a:prstGeom prst="flowChartConnector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104" name="AutoShape 56"/>
            <p:cNvCxnSpPr>
              <a:cxnSpLocks noChangeShapeType="1"/>
            </p:cNvCxnSpPr>
            <p:nvPr/>
          </p:nvCxnSpPr>
          <p:spPr bwMode="auto">
            <a:xfrm>
              <a:off x="5055" y="4651"/>
              <a:ext cx="19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05" name="AutoShape 57"/>
            <p:cNvCxnSpPr>
              <a:cxnSpLocks noChangeShapeType="1"/>
            </p:cNvCxnSpPr>
            <p:nvPr/>
          </p:nvCxnSpPr>
          <p:spPr bwMode="auto">
            <a:xfrm>
              <a:off x="5070" y="5296"/>
              <a:ext cx="19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06" name="AutoShape 58"/>
            <p:cNvCxnSpPr>
              <a:cxnSpLocks noChangeShapeType="1"/>
            </p:cNvCxnSpPr>
            <p:nvPr/>
          </p:nvCxnSpPr>
          <p:spPr bwMode="auto">
            <a:xfrm>
              <a:off x="5085" y="5971"/>
              <a:ext cx="19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9613" y="4493"/>
              <a:ext cx="511" cy="3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8" name="AutoShape 60"/>
            <p:cNvSpPr>
              <a:spLocks noChangeArrowheads="1"/>
            </p:cNvSpPr>
            <p:nvPr/>
          </p:nvSpPr>
          <p:spPr bwMode="auto">
            <a:xfrm>
              <a:off x="9695" y="5097"/>
              <a:ext cx="370" cy="3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9" name="AutoShape 61"/>
            <p:cNvSpPr>
              <a:spLocks noChangeArrowheads="1"/>
            </p:cNvSpPr>
            <p:nvPr/>
          </p:nvSpPr>
          <p:spPr bwMode="auto">
            <a:xfrm>
              <a:off x="9680" y="5781"/>
              <a:ext cx="558" cy="382"/>
            </a:xfrm>
            <a:prstGeom prst="flowChartConnector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110" name="AutoShape 62"/>
            <p:cNvCxnSpPr>
              <a:cxnSpLocks noChangeShapeType="1"/>
            </p:cNvCxnSpPr>
            <p:nvPr/>
          </p:nvCxnSpPr>
          <p:spPr bwMode="auto">
            <a:xfrm>
              <a:off x="10328" y="4651"/>
              <a:ext cx="19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11" name="AutoShape 63"/>
            <p:cNvCxnSpPr>
              <a:cxnSpLocks noChangeShapeType="1"/>
            </p:cNvCxnSpPr>
            <p:nvPr/>
          </p:nvCxnSpPr>
          <p:spPr bwMode="auto">
            <a:xfrm>
              <a:off x="10343" y="5296"/>
              <a:ext cx="19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12" name="AutoShape 64"/>
            <p:cNvCxnSpPr>
              <a:cxnSpLocks noChangeShapeType="1"/>
            </p:cNvCxnSpPr>
            <p:nvPr/>
          </p:nvCxnSpPr>
          <p:spPr bwMode="auto">
            <a:xfrm>
              <a:off x="10358" y="5971"/>
              <a:ext cx="19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5013176"/>
            <a:ext cx="144016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653136"/>
            <a:ext cx="2448272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Задачкино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64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27</cp:revision>
  <dcterms:created xsi:type="dcterms:W3CDTF">2013-04-21T16:26:24Z</dcterms:created>
  <dcterms:modified xsi:type="dcterms:W3CDTF">2013-04-22T19:03:37Z</dcterms:modified>
</cp:coreProperties>
</file>