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6" r:id="rId3"/>
    <p:sldId id="258" r:id="rId4"/>
    <p:sldId id="257" r:id="rId5"/>
    <p:sldId id="259" r:id="rId6"/>
    <p:sldId id="262" r:id="rId7"/>
    <p:sldId id="261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D8BC1-086B-48AC-BF94-28C49A39D1B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25DEB-A624-486C-9EA7-DB7C34B795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25DEB-A624-486C-9EA7-DB7C34B7951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63763-CEC6-4DE5-BAC3-AB0748EB4269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0A30-FBAB-488D-BA08-7083BD1D9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273B0-419B-44DD-A91D-C8C6444812B4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F1CBD-D077-41FF-B3E8-4022A0BAA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4A25F-3A66-4DEC-B3F1-D50E28DEC641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13808-BEEF-409C-BB75-86589F290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01B0B-0008-47A1-91C0-46B7491446AA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81BA-3195-4A71-B7C6-D7627D2C8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46E2-818F-47FA-BE20-5D416E96E6F7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8FCAA-3787-468C-B82C-4598A29E2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17533-7309-4E74-9088-D57988AF2201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AED-1167-4C21-8695-5661F3E9F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05247-7945-4AB0-98EA-FCA92B6357B2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F5B7-DF2F-4FAB-BA56-8A6A81C72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396D5-B430-4B66-9557-3B312C41AAAD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3A43-7282-4AA9-87C5-2516E8EB6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52F28-B462-4971-91D6-1F95B5CC6ED1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C0314-6586-42B2-A6F2-3716CCDAE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9ECB-E048-4B5B-AAFF-25D578F95F31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7084-A1ED-4725-8BFF-C91D891B8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9C9F-C4F0-4485-B0F9-18CAC1718ABD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9353D-2D89-4B90-81B0-791D83439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7A3BE1-B5F7-4718-A705-A22C21B2FE32}" type="datetimeFigureOut">
              <a:rPr lang="ru-RU"/>
              <a:pPr>
                <a:defRPr/>
              </a:pPr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31940B-9A9D-4BB1-9DF5-8D14182A7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estival.1september.ru/articles/31331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64294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dirty="0" smtClean="0"/>
              <a:t>МКОУ «</a:t>
            </a:r>
            <a:r>
              <a:rPr lang="ru-RU" sz="1600" dirty="0" err="1" smtClean="0"/>
              <a:t>Табулгинская</a:t>
            </a:r>
            <a:r>
              <a:rPr lang="ru-RU" sz="1600" dirty="0" smtClean="0"/>
              <a:t> средняя общеобразовательная школа </a:t>
            </a:r>
            <a:br>
              <a:rPr lang="ru-RU" sz="1600" dirty="0" smtClean="0"/>
            </a:br>
            <a:r>
              <a:rPr lang="ru-RU" sz="1600" dirty="0" smtClean="0"/>
              <a:t>им. П.Д.Слюсарева»</a:t>
            </a:r>
            <a:br>
              <a:rPr lang="ru-RU" sz="1600" dirty="0" smtClean="0"/>
            </a:br>
            <a:r>
              <a:rPr lang="ru-RU" sz="1600" dirty="0" smtClean="0"/>
              <a:t>Чистоозерного  района  Новосибирской  области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Информационный материал для стенда  в кабинет физики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Автор: учитель физики</a:t>
            </a:r>
          </a:p>
          <a:p>
            <a:r>
              <a:rPr lang="ru-RU" sz="1800" dirty="0" smtClean="0">
                <a:solidFill>
                  <a:schemeClr val="tx1"/>
                </a:solidFill>
              </a:rPr>
              <a:t>Жарикова Светлана Семеновна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482849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Избежать поражения током можно, зная и выполняя основные </a:t>
            </a:r>
            <a:r>
              <a:rPr lang="ru-RU" sz="2400" b="1" i="1" dirty="0" smtClean="0"/>
              <a:t>правила </a:t>
            </a:r>
            <a:r>
              <a:rPr lang="ru-RU" sz="2400" b="1" i="1" dirty="0" err="1" smtClean="0"/>
              <a:t>электробезопасности</a:t>
            </a:r>
            <a:r>
              <a:rPr lang="ru-RU" sz="2400" b="1" i="1" dirty="0" smtClean="0"/>
              <a:t>.</a:t>
            </a:r>
            <a:r>
              <a:rPr lang="ru-RU" sz="2400" b="1" dirty="0" smtClean="0"/>
              <a:t> Прежде чем работать с прибором, необходимо убедиться, что в нем нет замыкания на корпус, шнур исправен и его разъемные соединения внешне надежно изолированы.</a:t>
            </a:r>
            <a:endParaRPr lang="ru-RU" sz="2400" b="1" dirty="0"/>
          </a:p>
        </p:txBody>
      </p:sp>
      <p:pic>
        <p:nvPicPr>
          <p:cNvPr id="4" name="Содержимое 3" descr="http://www.11.mchs.gov.ru/upload/resize_cache/iblock/495/360_360_0/495a14da2da23a2ef27d21887e450991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500042"/>
            <a:ext cx="5286412" cy="292895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://festival.1september.ru/articles/313314/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Журнал </a:t>
            </a:r>
            <a:r>
              <a:rPr lang="ru-RU" dirty="0" smtClean="0"/>
              <a:t>«Физика в школе» №7 2001г.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15370" cy="35004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1671" y="1571613"/>
            <a:ext cx="439123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ФИЗИКА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7" y="2967335"/>
            <a:ext cx="707236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НАШЕМ ДОМЕ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266" name="AutoShape 2" descr="В Закарпатской области 3 человека погибли и 4 оказались в больнице после удара электрическим током во время рыбалки Южноукраинс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Чем грозит действие электрического тока?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28736"/>
            <a:ext cx="7929618" cy="4572033"/>
          </a:xfrm>
        </p:spPr>
        <p:txBody>
          <a:bodyPr/>
          <a:lstStyle/>
          <a:p>
            <a:pPr>
              <a:buNone/>
            </a:pPr>
            <a:r>
              <a:rPr lang="ru-RU" sz="1600" b="1" dirty="0" smtClean="0"/>
              <a:t>Электрический ток производит следующие воздействия на организм человека проходя сквозь него: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1. Термическое</a:t>
            </a:r>
          </a:p>
          <a:p>
            <a:pPr>
              <a:buNone/>
            </a:pPr>
            <a:r>
              <a:rPr lang="ru-RU" sz="1600" b="1" dirty="0" smtClean="0"/>
              <a:t>       При таком воздействии происходит перегрев, а также функциональное расстройство органов находящихся на пути прохождения тока.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2. Электролитическое</a:t>
            </a:r>
          </a:p>
          <a:p>
            <a:pPr>
              <a:buNone/>
            </a:pPr>
            <a:r>
              <a:rPr lang="ru-RU" sz="1600" b="1" dirty="0" smtClean="0"/>
              <a:t>        При электролитическом действии тока в жидкости, которая находится в тканях организма, происходит электролиз, в том числе и в крови, из-за чего нарушается ее физико-химического состав.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3. Механическое</a:t>
            </a:r>
          </a:p>
          <a:p>
            <a:pPr>
              <a:buNone/>
            </a:pPr>
            <a:r>
              <a:rPr lang="ru-RU" sz="1600" b="1" dirty="0" smtClean="0"/>
              <a:t>       Во время механического воздействия происходит разрыв тканей и их расслоение, ударное действие от испарения жидкости из тканей человеческого организма. После этого следует сильное сокращение мышц, вплоть до их полного разрыва.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4. Биологическое</a:t>
            </a:r>
          </a:p>
          <a:p>
            <a:pPr>
              <a:buNone/>
            </a:pPr>
            <a:r>
              <a:rPr lang="ru-RU" sz="1600" b="1" dirty="0" smtClean="0"/>
              <a:t>        Биологическое действие тока несет в себе раздражение и перевозбуждение нервной системы.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5. Световое</a:t>
            </a:r>
          </a:p>
          <a:p>
            <a:pPr>
              <a:buNone/>
            </a:pPr>
            <a:r>
              <a:rPr lang="ru-RU" sz="1600" b="1" dirty="0" smtClean="0"/>
              <a:t>        Данное действие служит причиной поражения глаз.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Последствия при действии электрического тока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4186238" cy="4786346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Глубина и характер воздействия зависит от:</a:t>
            </a:r>
          </a:p>
          <a:p>
            <a:pPr lvl="0"/>
            <a:r>
              <a:rPr lang="ru-RU" sz="2000" b="1" dirty="0" smtClean="0"/>
              <a:t>рода тока (переменный или постоянный) и его силы;</a:t>
            </a:r>
          </a:p>
          <a:p>
            <a:pPr lvl="0"/>
            <a:r>
              <a:rPr lang="ru-RU" sz="2000" b="1" dirty="0" smtClean="0"/>
              <a:t>времени его воздействия и пути, по которому он проходит через человека;</a:t>
            </a:r>
          </a:p>
          <a:p>
            <a:pPr lvl="0"/>
            <a:r>
              <a:rPr lang="ru-RU" sz="2000" b="1" dirty="0" smtClean="0"/>
              <a:t>психологического и физиологического состояния данного человека.</a:t>
            </a:r>
          </a:p>
          <a:p>
            <a:endParaRPr lang="ru-RU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6" name="Рисунок 5" descr="http://www.kti.ru/data/189/Info/bz/Image2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736"/>
            <a:ext cx="3857652" cy="492922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Меры помощи при поражении током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3429024" cy="45434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smtClean="0"/>
              <a:t>Первая помощь при поражении электрическим током включает два этапа: </a:t>
            </a:r>
          </a:p>
          <a:p>
            <a:pPr>
              <a:buNone/>
            </a:pPr>
            <a:r>
              <a:rPr lang="ru-RU" sz="2400" b="1" dirty="0" smtClean="0"/>
              <a:t>     -освобождение пострадавшего от воздействия тока ;</a:t>
            </a:r>
          </a:p>
          <a:p>
            <a:pPr>
              <a:buNone/>
            </a:pPr>
            <a:r>
              <a:rPr lang="ru-RU" sz="2400" b="1" dirty="0" smtClean="0"/>
              <a:t>     - оказание ему доврачебной медицинской помощи.</a:t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4" name="Рисунок 3" descr="http://oborudovanie-gornoe.ru/11/porajenie_elektricheskim_tokom_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571588"/>
            <a:ext cx="4124324" cy="485780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редохранител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4143404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Содержимое 3" descr="Предохранители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928670"/>
            <a:ext cx="3857652" cy="48577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Природные(</a:t>
            </a:r>
            <a:r>
              <a:rPr lang="ru-RU" sz="2400" b="1" dirty="0" err="1" smtClean="0"/>
              <a:t>шеллак,канифоль,янтарь</a:t>
            </a:r>
            <a:r>
              <a:rPr lang="ru-RU" sz="2400" b="1" dirty="0" smtClean="0"/>
              <a:t>).</a:t>
            </a:r>
          </a:p>
          <a:p>
            <a:r>
              <a:rPr lang="ru-RU" sz="2400" b="1" dirty="0" smtClean="0"/>
              <a:t>Искусственные(шелк).</a:t>
            </a:r>
          </a:p>
          <a:p>
            <a:r>
              <a:rPr lang="ru-RU" sz="2400" b="1" dirty="0" smtClean="0"/>
              <a:t>Синтетические.</a:t>
            </a:r>
            <a:endParaRPr lang="ru-RU" sz="2400" b="1" smtClean="0"/>
          </a:p>
          <a:p>
            <a:endParaRPr lang="ru-RU" sz="2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Виды электроизоляционных материалов</a:t>
            </a:r>
            <a:r>
              <a:rPr lang="en-US" sz="4000" b="1" i="1" dirty="0">
                <a:solidFill>
                  <a:schemeClr val="bg1"/>
                </a:solidFill>
              </a:rPr>
              <a:t>: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sintoflex.p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428868"/>
            <a:ext cx="3714769" cy="3823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609AB9A823484B4E8CD656C2D64D6C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3286124"/>
            <a:ext cx="3140808" cy="2428892"/>
          </a:xfrm>
          <a:prstGeom prst="rect">
            <a:avLst/>
          </a:prstGeom>
          <a:ln w="9525">
            <a:solidFill>
              <a:srgbClr val="C00000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1879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пользования предохранителями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sz="5100" b="1" dirty="0" smtClean="0"/>
              <a:t>визуально проверять целостность проводов, исправность розеток и выключателей.</a:t>
            </a:r>
          </a:p>
          <a:p>
            <a:pPr lvl="0"/>
            <a:r>
              <a:rPr lang="ru-RU" sz="5100" b="1" dirty="0" smtClean="0"/>
              <a:t>Включать электронагреватели только в сеть, защищённую предохранителями.</a:t>
            </a:r>
          </a:p>
          <a:p>
            <a:pPr lvl="0"/>
            <a:r>
              <a:rPr lang="ru-RU" sz="5100" b="1" dirty="0" smtClean="0"/>
              <a:t>Перегорание предохранителя – сигнал опасности. Необходимо ликвидировать причину нагревания проводов.</a:t>
            </a:r>
          </a:p>
          <a:p>
            <a:pPr lvl="0"/>
            <a:r>
              <a:rPr lang="ru-RU" sz="5100" b="1" dirty="0" smtClean="0"/>
              <a:t>Не ставить самодельные предохранители-жучки.</a:t>
            </a:r>
          </a:p>
          <a:p>
            <a:pPr lvl="0"/>
            <a:r>
              <a:rPr lang="ru-RU" sz="5100" b="1" dirty="0" smtClean="0"/>
              <a:t>Не доверять монтаж или ремонт проводки посторонним лицам.</a:t>
            </a:r>
          </a:p>
          <a:p>
            <a:pPr lvl="0"/>
            <a:r>
              <a:rPr lang="ru-RU" sz="5100" b="1" dirty="0" smtClean="0"/>
              <a:t>По возможности заменить плавкий предохранитель на предохранитель-полуавтомат, действие которого основано на тепловом расширении тел при нагревании 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Правила поведения с электричеством в быту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740277"/>
          </a:xfrm>
        </p:spPr>
        <p:txBody>
          <a:bodyPr/>
          <a:lstStyle/>
          <a:p>
            <a:pPr lvl="0"/>
            <a:r>
              <a:rPr lang="ru-RU" sz="1600" b="1" dirty="0" smtClean="0"/>
              <a:t>ВЫ НЕ ДОЛЖНЫ</a:t>
            </a:r>
            <a:r>
              <a:rPr lang="ru-RU" sz="1600" dirty="0" smtClean="0"/>
              <a:t> самостоятельно заменять электролампы и предохранители, производить ремонт электропроводки и бытовых приборов, открывать задние крышки телевизоров и радиоприемников, устанавливать звонки, выключатели и штепсельные розетки. Пусть это сделают взрослые или специалист-электрик!</a:t>
            </a:r>
          </a:p>
          <a:p>
            <a:pPr lvl="0"/>
            <a:r>
              <a:rPr lang="ru-RU" sz="1600" b="1" dirty="0" smtClean="0"/>
              <a:t>НЕЛЬЗЯ </a:t>
            </a:r>
            <a:r>
              <a:rPr lang="ru-RU" sz="1600" dirty="0" smtClean="0"/>
              <a:t>пользоваться выключателями, штепсельными розетками, вилками, кнопками звонков с разбитыми крышками, а также бытовыми приборами с поврежденными, обуглившимися и перекрученными шнурами. </a:t>
            </a:r>
            <a:r>
              <a:rPr lang="ru-RU" sz="1600" b="1" dirty="0" smtClean="0"/>
              <a:t>ЭТО ОЧЕНЬ ОПАСНО! ВЫ НЕ ДОЛЖНЫ</a:t>
            </a:r>
            <a:r>
              <a:rPr lang="ru-RU" sz="1600" dirty="0" smtClean="0"/>
              <a:t> проходить мимо подобных фактов. Своевременно сообщайте взрослым о повреждениях! </a:t>
            </a:r>
          </a:p>
          <a:p>
            <a:pPr lvl="0"/>
            <a:r>
              <a:rPr lang="ru-RU" sz="1600" b="1" dirty="0" smtClean="0"/>
              <a:t>НЕЛЬЗЯ </a:t>
            </a:r>
            <a:r>
              <a:rPr lang="ru-RU" sz="1600" dirty="0" smtClean="0"/>
              <a:t>пользоваться неисправными электроприборами. Если из телевизора, холодильника или пылесоса пахнет горелой резиной, если видны искры - надо немедленно отключить прибор от сети и рассказать о неисправном приборе взрослым.</a:t>
            </a:r>
          </a:p>
          <a:p>
            <a:pPr lvl="0"/>
            <a:r>
              <a:rPr lang="ru-RU" sz="1600" b="1" dirty="0" smtClean="0"/>
              <a:t>НЕЛЬЗЯ </a:t>
            </a:r>
            <a:r>
              <a:rPr lang="ru-RU" sz="1600" dirty="0" smtClean="0"/>
              <a:t>самим чинить и разбирать электроприборы.</a:t>
            </a:r>
          </a:p>
          <a:p>
            <a:pPr lvl="0"/>
            <a:r>
              <a:rPr lang="ru-RU" sz="1600" dirty="0" smtClean="0"/>
              <a:t>Выключая электроприбор, </a:t>
            </a:r>
            <a:r>
              <a:rPr lang="ru-RU" sz="1600" b="1" dirty="0" smtClean="0"/>
              <a:t>НЕЛЬЗЯ </a:t>
            </a:r>
            <a:r>
              <a:rPr lang="ru-RU" sz="1600" dirty="0" smtClean="0"/>
              <a:t>тянуть за шнур. Надо взяться за штепсель и плавно вынуть его из розетки.</a:t>
            </a:r>
          </a:p>
          <a:p>
            <a:pPr lvl="0"/>
            <a:r>
              <a:rPr lang="ru-RU" sz="1600" b="1" dirty="0" smtClean="0"/>
              <a:t>ПОМНИ</a:t>
            </a:r>
            <a:r>
              <a:rPr lang="ru-RU" sz="1600" dirty="0" smtClean="0"/>
              <a:t>, электричество не терпит соседства с водой. Чтобы не получить удар током, </a:t>
            </a:r>
            <a:r>
              <a:rPr lang="ru-RU" sz="1600" b="1" dirty="0" smtClean="0"/>
              <a:t>НЕЛЬЗЯ </a:t>
            </a:r>
            <a:r>
              <a:rPr lang="ru-RU" sz="1600" dirty="0" smtClean="0"/>
              <a:t>касаться включенных электроприборов мокрыми руками или протирать электроприборы влажной тряпкой.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-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4-5</Template>
  <TotalTime>136</TotalTime>
  <Words>327</Words>
  <Application>Microsoft Office PowerPoint</Application>
  <PresentationFormat>Экран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4-5</vt:lpstr>
      <vt:lpstr> МКОУ «Табулгинская средняя общеобразовательная школа  им. П.Д.Слюсарева» Чистоозерного  района  Новосибирской  области </vt:lpstr>
      <vt:lpstr>Слайд 2</vt:lpstr>
      <vt:lpstr>Чем грозит действие электрического тока? </vt:lpstr>
      <vt:lpstr>Последствия при действии электрического тока </vt:lpstr>
      <vt:lpstr>Меры помощи при поражении током</vt:lpstr>
      <vt:lpstr>Слайд 6</vt:lpstr>
      <vt:lpstr>Виды электроизоляционных материалов:</vt:lpstr>
      <vt:lpstr>Правила пользования предохранителями</vt:lpstr>
      <vt:lpstr>Правила поведения с электричеством в быту </vt:lpstr>
      <vt:lpstr>Слайд 10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user</cp:lastModifiedBy>
  <cp:revision>27</cp:revision>
  <dcterms:created xsi:type="dcterms:W3CDTF">2015-01-08T08:15:31Z</dcterms:created>
  <dcterms:modified xsi:type="dcterms:W3CDTF">2016-06-09T17:05:20Z</dcterms:modified>
</cp:coreProperties>
</file>