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2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9 Мая\9_M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653136"/>
            <a:ext cx="6444208" cy="965969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877272"/>
            <a:ext cx="6400800" cy="67248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1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9 Мая\9May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3995738" y="1125538"/>
            <a:ext cx="5148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979613" y="1989138"/>
            <a:ext cx="6985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cepsis.net/library/id_3240.html" TargetMode="External"/><Relationship Id="rId3" Type="http://schemas.openxmlformats.org/officeDocument/2006/relationships/hyperlink" Target="http://www.xliby.ru/politika/adolf_gitler_zhizn_pod_svastikoi/p17.php" TargetMode="External"/><Relationship Id="rId7" Type="http://schemas.openxmlformats.org/officeDocument/2006/relationships/hyperlink" Target="http://russian.rt.com/article/23829#ixzz2yJooQdpT" TargetMode="External"/><Relationship Id="rId2" Type="http://schemas.openxmlformats.org/officeDocument/2006/relationships/hyperlink" Target="http://aftershock.su/?q=node/260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ybor.ua/article/grazhdanskoe_obschestvo/pravyy-sektor-maloizvestnaya-informaciya.html" TargetMode="External"/><Relationship Id="rId5" Type="http://schemas.openxmlformats.org/officeDocument/2006/relationships/hyperlink" Target="https://www.google.ru/search?q=%D1%84%D0%BE%D1%82%D0%BE+%D1%84%D0%B0%D1%88%D0%25" TargetMode="External"/><Relationship Id="rId10" Type="http://schemas.openxmlformats.org/officeDocument/2006/relationships/hyperlink" Target="http://propowerpoint.ru/9-maya-shablon-powerpoint-ko-dnyu-pobedy/-" TargetMode="External"/><Relationship Id="rId4" Type="http://schemas.openxmlformats.org/officeDocument/2006/relationships/hyperlink" Target="http://www.fresher.ru/2013/07/15/10-faktov-o-flagax/" TargetMode="External"/><Relationship Id="rId9" Type="http://schemas.openxmlformats.org/officeDocument/2006/relationships/hyperlink" Target="https://www.google.ru/search?q=%D1%84%D0%BE%D1%82%D0%BE+%D0%BE%D1%81%D0%B2%D0%2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4652963"/>
            <a:ext cx="6443663" cy="966787"/>
          </a:xfrm>
        </p:spPr>
        <p:txBody>
          <a:bodyPr/>
          <a:lstStyle/>
          <a:p>
            <a:pPr algn="ctr"/>
            <a:r>
              <a:rPr lang="ru-RU" i="1" dirty="0" smtClean="0"/>
              <a:t>«Дорога в ад»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5876925"/>
            <a:ext cx="6400800" cy="6731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Обучающийся 3 класса Дьякон Артём</a:t>
            </a:r>
          </a:p>
        </p:txBody>
      </p:sp>
      <p:pic>
        <p:nvPicPr>
          <p:cNvPr id="2" name="Классическая музыка в современной обработке - Грустная мелоди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508518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499" y="147"/>
            <a:ext cx="5148262" cy="119660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Освенцим-</a:t>
            </a:r>
            <a:r>
              <a:rPr lang="ru-RU" sz="3200" dirty="0" smtClean="0"/>
              <a:t> - </a:t>
            </a:r>
            <a:r>
              <a:rPr lang="ru-RU" sz="3200" dirty="0" smtClean="0">
                <a:solidFill>
                  <a:schemeClr val="bg1"/>
                </a:solidFill>
              </a:rPr>
              <a:t>концентрационный лагерь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1581200" y="4202952"/>
            <a:ext cx="7562622" cy="2466408"/>
          </a:xfrm>
          <a:prstGeom prst="ellipseRibb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Поезда с евреями со всей </a:t>
            </a:r>
            <a:r>
              <a:rPr lang="ru-RU" sz="1600" dirty="0" err="1">
                <a:solidFill>
                  <a:schemeClr val="bg1"/>
                </a:solidFill>
              </a:rPr>
              <a:t>окупированной</a:t>
            </a:r>
            <a:r>
              <a:rPr lang="ru-RU" sz="1600" dirty="0">
                <a:solidFill>
                  <a:schemeClr val="bg1"/>
                </a:solidFill>
              </a:rPr>
              <a:t> нацистами Европы прибывали на станцию </a:t>
            </a:r>
            <a:r>
              <a:rPr lang="ru-RU" sz="1600" dirty="0" err="1">
                <a:solidFill>
                  <a:schemeClr val="bg1"/>
                </a:solidFill>
              </a:rPr>
              <a:t>Биркенау</a:t>
            </a:r>
            <a:r>
              <a:rPr lang="ru-RU" sz="1600" dirty="0">
                <a:solidFill>
                  <a:schemeClr val="bg1"/>
                </a:solidFill>
              </a:rPr>
              <a:t>, и там проходила сортировка, осмотр евреев врачом СС. Все, кто казались ему не подходящими для работы, отправлялись на смерть в тот же день. </a:t>
            </a:r>
          </a:p>
        </p:txBody>
      </p:sp>
      <p:pic>
        <p:nvPicPr>
          <p:cNvPr id="13314" name="Picture 2" descr="C:\Users\ольга\Desktop\материалы к урокам\проект\освенцим\оч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14067"/>
            <a:ext cx="3300298" cy="219469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проект\освенцим\протезы уничтоженных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3" r="39121" b="3987"/>
          <a:stretch/>
        </p:blipFill>
        <p:spPr bwMode="auto">
          <a:xfrm>
            <a:off x="5508104" y="1419881"/>
            <a:ext cx="3421271" cy="278307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4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499" y="147"/>
            <a:ext cx="5148262" cy="119660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Освенцим-</a:t>
            </a:r>
            <a:r>
              <a:rPr lang="ru-RU" sz="3200" dirty="0" smtClean="0"/>
              <a:t> - </a:t>
            </a:r>
            <a:r>
              <a:rPr lang="ru-RU" sz="3200" dirty="0" smtClean="0">
                <a:solidFill>
                  <a:schemeClr val="bg1"/>
                </a:solidFill>
              </a:rPr>
              <a:t>концентрационный лагерь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1581200" y="4653136"/>
            <a:ext cx="7562622" cy="2016224"/>
          </a:xfrm>
          <a:prstGeom prst="ellipseRibb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Как только человек не мог работать, его тут же отправляли в газовую камеру. </a:t>
            </a:r>
          </a:p>
        </p:txBody>
      </p:sp>
      <p:pic>
        <p:nvPicPr>
          <p:cNvPr id="4098" name="Picture 2" descr="E:\проект\освенцим\газовая камер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419" y="1412776"/>
            <a:ext cx="5006183" cy="332911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7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499" y="147"/>
            <a:ext cx="5148262" cy="119660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Освенцим-</a:t>
            </a:r>
            <a:r>
              <a:rPr lang="ru-RU" sz="3200" dirty="0" smtClean="0"/>
              <a:t> - </a:t>
            </a:r>
            <a:r>
              <a:rPr lang="ru-RU" sz="3200" dirty="0" smtClean="0">
                <a:solidFill>
                  <a:schemeClr val="bg1"/>
                </a:solidFill>
              </a:rPr>
              <a:t>концентрационный лагерь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1581200" y="4653136"/>
            <a:ext cx="7562622" cy="2016224"/>
          </a:xfrm>
          <a:prstGeom prst="ellipseRibb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Те, кому посчастливилось выжить в лагере, зачастую весили не больше 25-30 </a:t>
            </a:r>
            <a:r>
              <a:rPr lang="ru-RU" sz="1600" dirty="0" smtClean="0">
                <a:solidFill>
                  <a:schemeClr val="bg1"/>
                </a:solidFill>
              </a:rPr>
              <a:t>килограммов.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E:\проект\освенцим\ос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09316"/>
            <a:ext cx="4680520" cy="34610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9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499" y="147"/>
            <a:ext cx="5148262" cy="119660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Освенцим-</a:t>
            </a:r>
            <a:r>
              <a:rPr lang="ru-RU" sz="3200" dirty="0" smtClean="0"/>
              <a:t> - </a:t>
            </a:r>
            <a:r>
              <a:rPr lang="ru-RU" sz="3200" dirty="0" smtClean="0">
                <a:solidFill>
                  <a:schemeClr val="bg1"/>
                </a:solidFill>
              </a:rPr>
              <a:t>концентрационный лагерь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1581200" y="4653136"/>
            <a:ext cx="7562622" cy="2016224"/>
          </a:xfrm>
          <a:prstGeom prst="ellipseRibb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Во дворе одного из бараков была установлена стена смерти. У этой стены расстреливали людей. </a:t>
            </a:r>
          </a:p>
        </p:txBody>
      </p:sp>
      <p:pic>
        <p:nvPicPr>
          <p:cNvPr id="3074" name="Picture 2" descr="E:\проект\освенцим\стена смерт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65" y="1556792"/>
            <a:ext cx="4872722" cy="324036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4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4652963"/>
            <a:ext cx="7524328" cy="2088405"/>
          </a:xfrm>
        </p:spPr>
        <p:txBody>
          <a:bodyPr/>
          <a:lstStyle/>
          <a:p>
            <a:pPr algn="ctr"/>
            <a:r>
              <a:rPr lang="ru-RU" sz="2000" b="1" i="1" dirty="0"/>
              <a:t> Освенцим - хороший урок и напоминание для нас, потомков</a:t>
            </a:r>
            <a:r>
              <a:rPr lang="ru-RU" sz="1800" b="1" i="1" dirty="0"/>
              <a:t>.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600" b="1" i="1" dirty="0" smtClean="0"/>
              <a:t>И </a:t>
            </a:r>
            <a:r>
              <a:rPr lang="ru-RU" sz="1600" b="1" i="1" dirty="0"/>
              <a:t>только благодаря советскому солдату, украинцу, русскому, белорусу, мы учимся, играем в любимые </a:t>
            </a:r>
            <a:r>
              <a:rPr lang="ru-RU" sz="1600" b="1" i="1" dirty="0" smtClean="0"/>
              <a:t>игры и </a:t>
            </a:r>
            <a:r>
              <a:rPr lang="ru-RU" sz="1600" b="1" i="1" dirty="0"/>
              <a:t>с нами самые дорогие и близкие люди. 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Мы </a:t>
            </a:r>
            <a:r>
              <a:rPr lang="ru-RU" sz="1600" b="1" i="1" dirty="0"/>
              <a:t>должны, обязаны знать историю Отечества, гордиться своей причастностью к ней, чтить память погибшим за мир!</a:t>
            </a:r>
            <a:endParaRPr lang="ru-RU" sz="1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16703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http://aftershock.su/?q=node/26040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</a:t>
            </a:r>
            <a:r>
              <a:rPr lang="ru-RU" sz="1400" u="sng" dirty="0" smtClean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www.xliby.ru/politika/adolf_gitler_zhizn_pod_svastikoi/p17.php</a:t>
            </a:r>
            <a:endParaRPr lang="ru-RU" sz="1400" u="sng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a typeface="Calibri"/>
                <a:cs typeface="Times New Roman"/>
                <a:hlinkClick r:id="rId4"/>
              </a:rPr>
              <a:t>http://www.fresher.ru/2013/07/15/10-faktov-o-flagax</a:t>
            </a:r>
            <a:r>
              <a:rPr lang="en-US" sz="1400" dirty="0" smtClean="0">
                <a:ea typeface="Calibri"/>
                <a:cs typeface="Times New Roman"/>
                <a:hlinkClick r:id="rId4"/>
              </a:rPr>
              <a:t>/</a:t>
            </a:r>
            <a:endParaRPr lang="ru-RU" sz="1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a typeface="Calibri"/>
                <a:cs typeface="Times New Roman"/>
                <a:hlinkClick r:id="rId5"/>
              </a:rPr>
              <a:t>https://www.google.ru/search?q=%D1%84%D0%BE%D1%82%D0%BE+%D1%84%D0%B0%D1%88%D0</a:t>
            </a:r>
            <a:r>
              <a:rPr lang="en-US" sz="1400" dirty="0" smtClean="0">
                <a:ea typeface="Calibri"/>
                <a:cs typeface="Times New Roman"/>
                <a:hlinkClick r:id="rId5"/>
              </a:rPr>
              <a:t>%</a:t>
            </a:r>
            <a:endParaRPr lang="ru-RU" sz="1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a typeface="Calibri"/>
                <a:cs typeface="Times New Roman"/>
                <a:hlinkClick r:id="rId6"/>
              </a:rPr>
              <a:t>http://</a:t>
            </a:r>
            <a:r>
              <a:rPr lang="en-US" sz="1400" dirty="0" smtClean="0">
                <a:ea typeface="Calibri"/>
                <a:cs typeface="Times New Roman"/>
                <a:hlinkClick r:id="rId6"/>
              </a:rPr>
              <a:t>vybor.ua/article/grazhdanskoe_obschestvo/pravyy-sektor-maloizvestnaya-informaciya.html</a:t>
            </a:r>
            <a:endParaRPr lang="ru-RU" sz="1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a typeface="Calibri"/>
                <a:cs typeface="Times New Roman"/>
                <a:hlinkClick r:id="rId7"/>
              </a:rPr>
              <a:t>http://</a:t>
            </a:r>
            <a:r>
              <a:rPr lang="en-US" sz="1400" dirty="0" smtClean="0">
                <a:ea typeface="Calibri"/>
                <a:cs typeface="Times New Roman"/>
                <a:hlinkClick r:id="rId7"/>
              </a:rPr>
              <a:t>russian.rt.com/article/23829#ixzz2yJooQdpT</a:t>
            </a:r>
            <a:endParaRPr lang="ru-RU" sz="1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a typeface="Calibri"/>
                <a:cs typeface="Times New Roman"/>
                <a:hlinkClick r:id="rId8"/>
              </a:rPr>
              <a:t>http://</a:t>
            </a:r>
            <a:r>
              <a:rPr lang="en-US" sz="1400" dirty="0" smtClean="0">
                <a:ea typeface="Calibri"/>
                <a:cs typeface="Times New Roman"/>
                <a:hlinkClick r:id="rId8"/>
              </a:rPr>
              <a:t>scepsis.net/library/id_3240.html</a:t>
            </a:r>
            <a:endParaRPr lang="ru-RU" sz="1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a typeface="Calibri"/>
                <a:cs typeface="Times New Roman"/>
                <a:hlinkClick r:id="rId9"/>
              </a:rPr>
              <a:t>https://www.google.ru/search?q=%D1%84%D0%BE%D1%82%D0%BE+%D0%BE%D1%81%D0%B2%D0</a:t>
            </a:r>
            <a:r>
              <a:rPr lang="en-US" sz="1400" dirty="0" smtClean="0">
                <a:ea typeface="Calibri"/>
                <a:cs typeface="Times New Roman"/>
                <a:hlinkClick r:id="rId9"/>
              </a:rPr>
              <a:t>%</a:t>
            </a:r>
            <a:endParaRPr lang="ru-RU" sz="1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ea typeface="Calibri"/>
                <a:cs typeface="Times New Roman"/>
                <a:hlinkClick r:id="rId10"/>
              </a:rPr>
              <a:t>http</a:t>
            </a:r>
            <a:r>
              <a:rPr lang="en-US" sz="1400" dirty="0">
                <a:ea typeface="Calibri"/>
                <a:cs typeface="Times New Roman"/>
                <a:hlinkClick r:id="rId10"/>
              </a:rPr>
              <a:t>://</a:t>
            </a:r>
            <a:r>
              <a:rPr lang="en-US" sz="1400" dirty="0" smtClean="0">
                <a:ea typeface="Calibri"/>
                <a:cs typeface="Times New Roman"/>
                <a:hlinkClick r:id="rId10"/>
              </a:rPr>
              <a:t>propowerpoint.ru/9-maya-shablon-powerpoint-ko-dnyu-pobedy/</a:t>
            </a:r>
            <a:r>
              <a:rPr lang="ru-RU" sz="1400" dirty="0" smtClean="0">
                <a:ea typeface="Calibri"/>
                <a:cs typeface="Times New Roman"/>
                <a:hlinkClick r:id="rId10"/>
              </a:rPr>
              <a:t>-</a:t>
            </a:r>
            <a:r>
              <a:rPr lang="ru-RU" sz="1400" dirty="0" smtClean="0">
                <a:ea typeface="Calibri"/>
                <a:cs typeface="Times New Roman"/>
              </a:rPr>
              <a:t> шаблон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8480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707904" y="548680"/>
            <a:ext cx="5148262" cy="1367358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70-летие освобождения </a:t>
            </a:r>
            <a:r>
              <a:rPr lang="ru-RU" sz="3600" dirty="0" smtClean="0"/>
              <a:t>Украины от немецких захватчиков </a:t>
            </a:r>
          </a:p>
        </p:txBody>
      </p:sp>
      <p:pic>
        <p:nvPicPr>
          <p:cNvPr id="4101" name="Picture 5" descr="C:\Users\Public\Desktop\ASUS\70-let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000780"/>
            <a:ext cx="6985000" cy="465666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9 Мая\9MayPri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5195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6048672" cy="1727969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Демонтаж памятника советскому солдату</a:t>
            </a:r>
          </a:p>
        </p:txBody>
      </p:sp>
      <p:pic>
        <p:nvPicPr>
          <p:cNvPr id="5125" name="Picture 5" descr="C:\Users\ольга\Desktop\материалы к урокам\проект\демонтаж сов сол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96" y="2348880"/>
            <a:ext cx="4118738" cy="432047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конечная звезда 1"/>
          <p:cNvSpPr/>
          <p:nvPr/>
        </p:nvSpPr>
        <p:spPr>
          <a:xfrm>
            <a:off x="4265365" y="1916832"/>
            <a:ext cx="4986585" cy="4608512"/>
          </a:xfrm>
          <a:prstGeom prst="star5">
            <a:avLst/>
          </a:prstGeom>
          <a:ln>
            <a:solidFill>
              <a:srgbClr val="4D240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. Стрые Львовская область Украины</a:t>
            </a:r>
          </a:p>
          <a:p>
            <a:pPr algn="ctr"/>
            <a:r>
              <a:rPr lang="ru-RU" dirty="0" smtClean="0"/>
              <a:t>22 февраля</a:t>
            </a:r>
          </a:p>
          <a:p>
            <a:pPr algn="ctr"/>
            <a:r>
              <a:rPr lang="ru-RU" dirty="0"/>
              <a:t>с</a:t>
            </a:r>
            <a:r>
              <a:rPr lang="ru-RU" dirty="0" smtClean="0"/>
              <a:t>несен памятник советскому солдату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9 Мая\9MayPri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5195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6048672" cy="1727969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Свалка у Вечного огня</a:t>
            </a:r>
          </a:p>
        </p:txBody>
      </p:sp>
      <p:pic>
        <p:nvPicPr>
          <p:cNvPr id="8194" name="Picture 2" descr="C:\Users\ольга\Desktop\материалы к урокам\проект\свалка огня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2043113"/>
            <a:ext cx="6096000" cy="45720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конечная звезда 1"/>
          <p:cNvSpPr/>
          <p:nvPr/>
        </p:nvSpPr>
        <p:spPr>
          <a:xfrm>
            <a:off x="4265365" y="1484784"/>
            <a:ext cx="4986585" cy="4608512"/>
          </a:xfrm>
          <a:prstGeom prst="star5">
            <a:avLst/>
          </a:prstGeom>
          <a:ln>
            <a:solidFill>
              <a:srgbClr val="4D240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В Сумах у Вечного огня на мемориале в память о героях Великой Отечественной войны устроили мусорную свалку.</a:t>
            </a:r>
          </a:p>
        </p:txBody>
      </p:sp>
    </p:spTree>
    <p:extLst>
      <p:ext uri="{BB962C8B-B14F-4D97-AF65-F5344CB8AC3E}">
        <p14:creationId xmlns:p14="http://schemas.microsoft.com/office/powerpoint/2010/main" val="33413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9 Мая\9-May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51950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975100" y="1268413"/>
            <a:ext cx="5148263" cy="647700"/>
          </a:xfrm>
        </p:spPr>
        <p:txBody>
          <a:bodyPr/>
          <a:lstStyle/>
          <a:p>
            <a:r>
              <a:rPr lang="ru-RU" dirty="0" smtClean="0"/>
              <a:t>флаги</a:t>
            </a:r>
          </a:p>
        </p:txBody>
      </p:sp>
      <p:pic>
        <p:nvPicPr>
          <p:cNvPr id="6149" name="Picture 5" descr="C:\Users\ольга\Desktop\материалы к урокам\проект\depositphotos_12270171-German-nazi-Fla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88152"/>
            <a:ext cx="3038234" cy="202096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ольга\Desktop\материалы к урокам\проект\прав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54232"/>
            <a:ext cx="4575019" cy="248444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611560" y="4797152"/>
            <a:ext cx="8175419" cy="2060848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Красно-черный флаг - символ крови и земли. Красный цвет олицетворял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Красно-черный флаг - символ крови и земли.</a:t>
            </a:r>
            <a:r>
              <a:rPr lang="ru-RU" sz="1400" dirty="0"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Красный цвет олицетворял социальную идею движения, белый - националистическую, чёрный - это символ неповиновения, свастика - цель борьбы за победу арийской расы.</a:t>
            </a:r>
            <a:r>
              <a:rPr lang="ru-RU" dirty="0" smtClean="0"/>
              <a:t> белый - националистическую, чёрный - это символ неповиновения, свастика - цель борьбы за победу арийской расы.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499" y="147"/>
            <a:ext cx="5148262" cy="119660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Освенцим-</a:t>
            </a:r>
            <a:r>
              <a:rPr lang="ru-RU" sz="3200" dirty="0" smtClean="0"/>
              <a:t> - </a:t>
            </a:r>
            <a:r>
              <a:rPr lang="ru-RU" sz="3200" dirty="0" smtClean="0">
                <a:solidFill>
                  <a:schemeClr val="bg1"/>
                </a:solidFill>
              </a:rPr>
              <a:t>концентрационный лагерь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ольга\Desktop\материалы к урокам\проект\освенцим\освенц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21" y="1556792"/>
            <a:ext cx="4287374" cy="3240360"/>
          </a:xfrm>
          <a:prstGeom prst="rect">
            <a:avLst/>
          </a:prstGeom>
          <a:noFill/>
          <a:ln>
            <a:solidFill>
              <a:srgbClr val="4D240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руглая лента лицом вниз 3"/>
          <p:cNvSpPr/>
          <p:nvPr/>
        </p:nvSpPr>
        <p:spPr>
          <a:xfrm>
            <a:off x="1619672" y="4869160"/>
            <a:ext cx="7562622" cy="1800200"/>
          </a:xfrm>
          <a:prstGeom prst="ellipseRibb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 среднем находилось около 80 000 заключённых. Лагерь был огромной «фабрикой смерти», в которой  рядовой заключённый не выживал больше трёх-четырёх месяцев.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6300192" y="1484784"/>
            <a:ext cx="2882102" cy="3168352"/>
          </a:xfrm>
          <a:prstGeom prst="vertic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В 60 километрах от Кракова, 20 мая 1940 года основан Освенцим - концентрационный лагерь, огромный лагерь принудительного труда</a:t>
            </a:r>
          </a:p>
        </p:txBody>
      </p:sp>
    </p:spTree>
    <p:extLst>
      <p:ext uri="{BB962C8B-B14F-4D97-AF65-F5344CB8AC3E}">
        <p14:creationId xmlns:p14="http://schemas.microsoft.com/office/powerpoint/2010/main" val="354808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499" y="147"/>
            <a:ext cx="5148262" cy="119660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Освенцим-</a:t>
            </a:r>
            <a:r>
              <a:rPr lang="ru-RU" sz="3200" dirty="0" smtClean="0"/>
              <a:t> - </a:t>
            </a:r>
            <a:r>
              <a:rPr lang="ru-RU" sz="3200" dirty="0" smtClean="0">
                <a:solidFill>
                  <a:schemeClr val="bg1"/>
                </a:solidFill>
              </a:rPr>
              <a:t>концентрационный лагерь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899592" y="4869160"/>
            <a:ext cx="8282702" cy="1800200"/>
          </a:xfrm>
          <a:prstGeom prst="ellipseRibb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Весь лагерь был окружен двумя рядами колючей проволоки и сторожевыми башнями. За попытку только подойти к этой ограде любого заключенного ждала кара — немедленная смерть.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ольга\Desktop\материалы к урокам\проект\освенцим\колючая проволо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86389"/>
            <a:ext cx="4968552" cy="330408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1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ьга\Desktop\материалы к урокам\проект\освенцим\вывес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17784"/>
            <a:ext cx="4645427" cy="308920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499" y="147"/>
            <a:ext cx="5148262" cy="119660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Освенцим-</a:t>
            </a:r>
            <a:r>
              <a:rPr lang="ru-RU" sz="3200" dirty="0" smtClean="0"/>
              <a:t> - </a:t>
            </a:r>
            <a:r>
              <a:rPr lang="ru-RU" sz="3200" dirty="0" smtClean="0">
                <a:solidFill>
                  <a:schemeClr val="bg1"/>
                </a:solidFill>
              </a:rPr>
              <a:t>концентрационный лагерь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1619672" y="4869160"/>
            <a:ext cx="7562622" cy="1800200"/>
          </a:xfrm>
          <a:prstGeom prst="ellipseRibb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Освободиться из лагеря можно было только одним путем — умереть.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6300192" y="1484784"/>
            <a:ext cx="2882102" cy="3168352"/>
          </a:xfrm>
          <a:prstGeom prst="vertic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Новых заключенных при входе в лагерь встречала вывеска на немецком: </a:t>
            </a:r>
            <a:r>
              <a:rPr lang="ru-RU" dirty="0" err="1" smtClean="0">
                <a:solidFill>
                  <a:schemeClr val="bg1"/>
                </a:solidFill>
              </a:rPr>
              <a:t>Arbeit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Macht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Frei</a:t>
            </a:r>
            <a:r>
              <a:rPr lang="ru-RU" dirty="0" smtClean="0">
                <a:solidFill>
                  <a:schemeClr val="bg1"/>
                </a:solidFill>
              </a:rPr>
              <a:t> — труд делает свободным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4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499" y="147"/>
            <a:ext cx="5148262" cy="119660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Освенцим-</a:t>
            </a:r>
            <a:r>
              <a:rPr lang="ru-RU" sz="3200" dirty="0" smtClean="0"/>
              <a:t> - </a:t>
            </a:r>
            <a:r>
              <a:rPr lang="ru-RU" sz="3200" dirty="0" smtClean="0">
                <a:solidFill>
                  <a:schemeClr val="bg1"/>
                </a:solidFill>
              </a:rPr>
              <a:t>концентрационный лагерь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1619672" y="4869160"/>
            <a:ext cx="7562622" cy="1800200"/>
          </a:xfrm>
          <a:prstGeom prst="ellipseRibb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Всех больных, слабых, старых, беременных, маленьких детей убивали сразу по прибытию в лагерь.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ольга\Desktop\материалы к урокам\проект\освенцим\дет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42" y="1556792"/>
            <a:ext cx="4594282" cy="34413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1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я страницы ВО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Листая страницы ВОВ</Template>
  <TotalTime>170</TotalTime>
  <Words>413</Words>
  <Application>Microsoft Office PowerPoint</Application>
  <PresentationFormat>Экран (4:3)</PresentationFormat>
  <Paragraphs>40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Листая страницы ВОВ</vt:lpstr>
      <vt:lpstr>«Дорога в ад»</vt:lpstr>
      <vt:lpstr>70-летие освобождения Украины от немецких захватчиков </vt:lpstr>
      <vt:lpstr>Демонтаж памятника советскому солдату</vt:lpstr>
      <vt:lpstr>Свалка у Вечного огня</vt:lpstr>
      <vt:lpstr>флаги</vt:lpstr>
      <vt:lpstr>Освенцим- - концентрационный лагерь</vt:lpstr>
      <vt:lpstr>Освенцим- - концентрационный лагерь</vt:lpstr>
      <vt:lpstr>Освенцим- - концентрационный лагерь</vt:lpstr>
      <vt:lpstr>Освенцим- - концентрационный лагерь</vt:lpstr>
      <vt:lpstr>Освенцим- - концентрационный лагерь</vt:lpstr>
      <vt:lpstr>Освенцим- - концентрационный лагерь</vt:lpstr>
      <vt:lpstr>Освенцим- - концентрационный лагерь</vt:lpstr>
      <vt:lpstr>Освенцим- - концентрационный лагерь</vt:lpstr>
      <vt:lpstr> Освенцим - хороший урок и напоминание для нас, потомков.  И только благодаря советскому солдату, украинцу, русскому, белорусу, мы учимся, играем в любимые игры и с нами самые дорогие и близкие люди.  Мы должны, обязаны знать историю Отечества, гордиться своей причастностью к ней, чтить память погибшим за мир!</vt:lpstr>
      <vt:lpstr>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«Дорога в ад»</dc:title>
  <dc:subject>9 Мая</dc:subject>
  <dc:creator>ольга</dc:creator>
  <dc:description>http://propowerpoint.ru - Бесплатные шаблоны для презентаций. Полезные советы и уроки PowerPoint .</dc:description>
  <cp:lastModifiedBy>ольга</cp:lastModifiedBy>
  <cp:revision>23</cp:revision>
  <dcterms:created xsi:type="dcterms:W3CDTF">2014-04-14T03:12:27Z</dcterms:created>
  <dcterms:modified xsi:type="dcterms:W3CDTF">2014-05-04T13:47:16Z</dcterms:modified>
</cp:coreProperties>
</file>