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Learning about London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Buckingham Palace</a:t>
            </a:r>
            <a:endParaRPr lang="ru-RU" dirty="0"/>
          </a:p>
        </p:txBody>
      </p:sp>
      <p:pic>
        <p:nvPicPr>
          <p:cNvPr id="1026" name="Picture 2" descr="C:\Users\Валентина\Desktop\8765102a3f009b9ed3f65f4cc423201a58512f1073339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" y="1632744"/>
            <a:ext cx="71437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tower of London</a:t>
            </a:r>
            <a:endParaRPr lang="ru-RU" dirty="0"/>
          </a:p>
        </p:txBody>
      </p:sp>
      <p:pic>
        <p:nvPicPr>
          <p:cNvPr id="4" name="Содержимое 3" descr="london-evening-wallpapers_10727_128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Trafalgar </a:t>
            </a:r>
            <a:r>
              <a:rPr lang="en-AU" dirty="0" smtClean="0"/>
              <a:t> square</a:t>
            </a:r>
            <a:endParaRPr lang="ru-RU" dirty="0"/>
          </a:p>
        </p:txBody>
      </p:sp>
      <p:pic>
        <p:nvPicPr>
          <p:cNvPr id="4" name="Содержимое 3" descr="bizde-neden-olmasin--anit-statue-of-liberty-11839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2113756"/>
            <a:ext cx="5610225" cy="38385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Big Ben</a:t>
            </a:r>
            <a:endParaRPr lang="ru-RU" dirty="0"/>
          </a:p>
        </p:txBody>
      </p:sp>
      <p:pic>
        <p:nvPicPr>
          <p:cNvPr id="4" name="Содержимое 3" descr="107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House of parliament</a:t>
            </a:r>
            <a:endParaRPr lang="ru-RU" dirty="0"/>
          </a:p>
        </p:txBody>
      </p:sp>
      <p:pic>
        <p:nvPicPr>
          <p:cNvPr id="4" name="Содержимое 3" descr="housesparliament49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" y="1808956"/>
            <a:ext cx="6667500" cy="44481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Bloody</a:t>
            </a:r>
            <a:r>
              <a:rPr lang="en-AU" dirty="0" smtClean="0"/>
              <a:t> tower</a:t>
            </a:r>
            <a:endParaRPr lang="ru-RU" dirty="0"/>
          </a:p>
        </p:txBody>
      </p:sp>
      <p:pic>
        <p:nvPicPr>
          <p:cNvPr id="4" name="Содержимое 3" descr="156525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11" y="1609725"/>
            <a:ext cx="7019577" cy="48466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White tower</a:t>
            </a:r>
            <a:endParaRPr lang="ru-RU" dirty="0"/>
          </a:p>
        </p:txBody>
      </p:sp>
      <p:pic>
        <p:nvPicPr>
          <p:cNvPr id="4" name="Содержимое 3" descr="1181e6ef4e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161381"/>
            <a:ext cx="6096000" cy="3743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Westminster</a:t>
            </a:r>
            <a:r>
              <a:rPr lang="en-AU" dirty="0" smtClean="0"/>
              <a:t> abbey</a:t>
            </a:r>
            <a:endParaRPr lang="ru-RU" dirty="0"/>
          </a:p>
        </p:txBody>
      </p:sp>
      <p:pic>
        <p:nvPicPr>
          <p:cNvPr id="4" name="Содержимое 3" descr="97345272_0_6c42a_9b28bf1a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197" y="1752600"/>
            <a:ext cx="6246287" cy="3733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>
                <a:latin typeface="Ravie" pitchFamily="82" charset="0"/>
              </a:rPr>
              <a:t>What place do you like?  I like......</a:t>
            </a:r>
            <a:endParaRPr lang="ru-RU" sz="3600" dirty="0" smtClean="0"/>
          </a:p>
          <a:p>
            <a:r>
              <a:rPr lang="en-AU" sz="3600" dirty="0" smtClean="0">
                <a:latin typeface="Ravie" pitchFamily="82" charset="0"/>
              </a:rPr>
              <a:t>What place would you like to visit? </a:t>
            </a:r>
          </a:p>
          <a:p>
            <a:pPr>
              <a:buNone/>
            </a:pPr>
            <a:r>
              <a:rPr lang="en-AU" sz="3600" dirty="0" smtClean="0">
                <a:latin typeface="Ravie" pitchFamily="82" charset="0"/>
              </a:rPr>
              <a:t>I would like to visit.........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capital of.......?</a:t>
            </a:r>
          </a:p>
          <a:p>
            <a:r>
              <a:rPr lang="en-AU" dirty="0" smtClean="0"/>
              <a:t>Where is............situated(</a:t>
            </a:r>
            <a:r>
              <a:rPr lang="ru-RU" dirty="0" smtClean="0"/>
              <a:t>расположен)</a:t>
            </a:r>
            <a:r>
              <a:rPr lang="en-AU" dirty="0" smtClean="0"/>
              <a:t>?</a:t>
            </a:r>
          </a:p>
          <a:p>
            <a:r>
              <a:rPr lang="en-AU" dirty="0" smtClean="0"/>
              <a:t>What  is the full</a:t>
            </a:r>
            <a:r>
              <a:rPr lang="ru-RU" dirty="0" smtClean="0"/>
              <a:t>(полный)</a:t>
            </a:r>
            <a:r>
              <a:rPr lang="en-AU" dirty="0" smtClean="0"/>
              <a:t>.....name of the country?</a:t>
            </a:r>
          </a:p>
          <a:p>
            <a:r>
              <a:rPr lang="en-AU" dirty="0" smtClean="0"/>
              <a:t>Who is the hade of state</a:t>
            </a:r>
            <a:r>
              <a:rPr lang="ru-RU" dirty="0" smtClean="0"/>
              <a:t>( глава государства) </a:t>
            </a:r>
            <a:r>
              <a:rPr lang="en-AU" dirty="0" smtClean="0"/>
              <a:t>of ........?</a:t>
            </a:r>
          </a:p>
          <a:p>
            <a:r>
              <a:rPr lang="en-AU" dirty="0" smtClean="0"/>
              <a:t>What is the............live?</a:t>
            </a:r>
          </a:p>
          <a:p>
            <a:r>
              <a:rPr lang="en-AU" dirty="0" smtClean="0"/>
              <a:t>What colours is........of the U.K.?</a:t>
            </a:r>
          </a:p>
          <a:p>
            <a:endParaRPr lang="en-A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[</a:t>
            </a:r>
            <a:r>
              <a:rPr lang="en-AU" sz="5400" dirty="0" smtClean="0"/>
              <a:t>I:</a:t>
            </a:r>
            <a:r>
              <a:rPr lang="ru-RU" sz="5400" dirty="0" smtClean="0"/>
              <a:t>]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AU" dirty="0" smtClean="0">
                <a:latin typeface="Ravie" pitchFamily="82" charset="0"/>
              </a:rPr>
              <a:t>Pussy Cat. Pussy Cat.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latin typeface="Ravie" pitchFamily="82" charset="0"/>
              </a:rPr>
              <a:t>Where Have you been ?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latin typeface="Ravie" pitchFamily="82" charset="0"/>
              </a:rPr>
              <a:t>I have been to London </a:t>
            </a:r>
          </a:p>
          <a:p>
            <a:pPr>
              <a:lnSpc>
                <a:spcPct val="150000"/>
              </a:lnSpc>
              <a:buNone/>
            </a:pPr>
            <a:r>
              <a:rPr lang="en-AU" dirty="0" smtClean="0">
                <a:latin typeface="Ravie" pitchFamily="82" charset="0"/>
              </a:rPr>
              <a:t>look to the Queen.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/>
          <a:lstStyle/>
          <a:p>
            <a:r>
              <a:rPr lang="en-US" dirty="0" smtClean="0"/>
              <a:t>Raise your head. </a:t>
            </a:r>
            <a:br>
              <a:rPr lang="en-US" dirty="0" smtClean="0"/>
            </a:br>
            <a:r>
              <a:rPr lang="en-US" dirty="0" smtClean="0"/>
              <a:t>Jump up high.</a:t>
            </a:r>
            <a:br>
              <a:rPr lang="en-US" dirty="0" smtClean="0"/>
            </a:br>
            <a:r>
              <a:rPr lang="ru-RU" dirty="0" err="1" smtClean="0"/>
              <a:t>Wave</a:t>
            </a:r>
            <a:r>
              <a:rPr lang="ru-RU" dirty="0" smtClean="0"/>
              <a:t> your </a:t>
            </a:r>
            <a:r>
              <a:rPr lang="ru-RU" dirty="0" err="1" smtClean="0"/>
              <a:t>hand</a:t>
            </a: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say "Good bye!”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421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Answer the questions:</a:t>
            </a:r>
            <a:br>
              <a:rPr lang="en-AU" dirty="0" smtClean="0"/>
            </a:br>
            <a:r>
              <a:rPr lang="en-US" dirty="0" smtClean="0"/>
              <a:t>What can you see? What is the general on these pictures?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879592d66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86000"/>
            <a:ext cx="36576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theme of our lesson is: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5400" dirty="0" smtClean="0">
                <a:latin typeface="Ravie" pitchFamily="82" charset="0"/>
              </a:rPr>
              <a:t>Welcome to the capital of </a:t>
            </a:r>
            <a:r>
              <a:rPr lang="en-AU" sz="5400" dirty="0" smtClean="0">
                <a:latin typeface="Ravie" pitchFamily="82" charset="0"/>
              </a:rPr>
              <a:t> Great Britain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full name o</a:t>
            </a:r>
            <a:r>
              <a:rPr lang="en-AU" dirty="0" smtClean="0"/>
              <a:t>f</a:t>
            </a:r>
            <a:r>
              <a:rPr lang="en-US" dirty="0" smtClean="0"/>
              <a:t> this country is: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>
                <a:latin typeface="Ravie" pitchFamily="82" charset="0"/>
              </a:rPr>
              <a:t>THE UNITED KINGDOM OF GREAT BRITAIN ANDNOTHERN IRELAND.</a:t>
            </a:r>
            <a:r>
              <a:rPr lang="ru-RU" dirty="0" smtClean="0"/>
              <a:t>(соединенное королевство Великобритании и северной Ирландии).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The U.K.</a:t>
            </a:r>
            <a:endParaRPr lang="ru-RU" dirty="0"/>
          </a:p>
        </p:txBody>
      </p:sp>
      <p:pic>
        <p:nvPicPr>
          <p:cNvPr id="4" name="Содержимое 3" descr="dreamstime_s_66068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666" y="1609725"/>
            <a:ext cx="3956068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LONDON is the capital of great Britain</a:t>
            </a:r>
            <a:endParaRPr lang="ru-RU" dirty="0"/>
          </a:p>
        </p:txBody>
      </p:sp>
      <p:pic>
        <p:nvPicPr>
          <p:cNvPr id="4" name="Содержимое 3" descr="i9385040_a61677a6c17d5f5096f2de0c62befc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47019"/>
            <a:ext cx="6248400" cy="4686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Answer</a:t>
            </a:r>
            <a:r>
              <a:rPr lang="ru-RU" dirty="0" smtClean="0"/>
              <a:t>к </a:t>
            </a:r>
            <a:r>
              <a:rPr lang="en-AU" dirty="0" smtClean="0"/>
              <a:t>the 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3200" dirty="0" smtClean="0">
                <a:latin typeface="Ravie" pitchFamily="82" charset="0"/>
              </a:rPr>
              <a:t>What country is Lisa from? </a:t>
            </a:r>
            <a:endParaRPr lang="ru-RU" sz="3200" dirty="0" smtClean="0"/>
          </a:p>
          <a:p>
            <a:pPr lvl="0"/>
            <a:r>
              <a:rPr lang="en-AU" sz="3200" dirty="0" smtClean="0">
                <a:latin typeface="Ravie" pitchFamily="82" charset="0"/>
              </a:rPr>
              <a:t>Does she like Moscow?</a:t>
            </a:r>
            <a:endParaRPr lang="ru-RU" sz="3200" dirty="0" smtClean="0"/>
          </a:p>
          <a:p>
            <a:pPr lvl="0"/>
            <a:r>
              <a:rPr lang="en-AU" sz="3200" dirty="0" smtClean="0">
                <a:latin typeface="Ravie" pitchFamily="82" charset="0"/>
              </a:rPr>
              <a:t>Has Oleg been to London?</a:t>
            </a:r>
            <a:endParaRPr lang="ru-RU" sz="3200" dirty="0" smtClean="0"/>
          </a:p>
          <a:p>
            <a:pPr lvl="0"/>
            <a:r>
              <a:rPr lang="en-AU" sz="3200" dirty="0" smtClean="0">
                <a:latin typeface="Ravie" pitchFamily="82" charset="0"/>
              </a:rPr>
              <a:t>Does Lisa like London?</a:t>
            </a:r>
            <a:endParaRPr lang="ru-RU" sz="3200" dirty="0" smtClean="0"/>
          </a:p>
          <a:p>
            <a:pPr lvl="0"/>
            <a:r>
              <a:rPr lang="en-AU" sz="3200" dirty="0" smtClean="0">
                <a:latin typeface="Ravie" pitchFamily="82" charset="0"/>
              </a:rPr>
              <a:t>What places can a person visit in London?</a:t>
            </a: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Let`s relax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sz="4400" dirty="0" err="1" smtClean="0">
                <a:latin typeface="Ravie" pitchFamily="82" charset="0"/>
              </a:rPr>
              <a:t>one.one.one</a:t>
            </a:r>
            <a:endParaRPr lang="ru-RU" sz="4400" dirty="0" smtClean="0"/>
          </a:p>
          <a:p>
            <a:pPr algn="ctr">
              <a:buNone/>
            </a:pPr>
            <a:r>
              <a:rPr lang="en-AU" sz="4400" dirty="0" smtClean="0">
                <a:latin typeface="Ravie" pitchFamily="82" charset="0"/>
              </a:rPr>
              <a:t>I can run</a:t>
            </a:r>
            <a:endParaRPr lang="ru-RU" sz="4400" dirty="0" smtClean="0"/>
          </a:p>
          <a:p>
            <a:pPr algn="ctr">
              <a:buNone/>
            </a:pPr>
            <a:r>
              <a:rPr lang="en-AU" sz="4400" dirty="0" err="1" smtClean="0">
                <a:latin typeface="Ravie" pitchFamily="82" charset="0"/>
              </a:rPr>
              <a:t>Two.two.two</a:t>
            </a:r>
            <a:endParaRPr lang="ru-RU" sz="4400" dirty="0" smtClean="0"/>
          </a:p>
          <a:p>
            <a:pPr algn="ctr">
              <a:buNone/>
            </a:pPr>
            <a:r>
              <a:rPr lang="en-AU" sz="4400" dirty="0" smtClean="0">
                <a:latin typeface="Ravie" pitchFamily="82" charset="0"/>
              </a:rPr>
              <a:t>I can jump to</a:t>
            </a:r>
          </a:p>
          <a:p>
            <a:pPr algn="ctr">
              <a:buNone/>
            </a:pPr>
            <a:r>
              <a:rPr lang="en-AU" sz="4400" dirty="0" err="1" smtClean="0">
                <a:latin typeface="Ravie" pitchFamily="82" charset="0"/>
              </a:rPr>
              <a:t>Three.three.three</a:t>
            </a:r>
            <a:endParaRPr lang="ru-RU" sz="4400" dirty="0" smtClean="0"/>
          </a:p>
          <a:p>
            <a:pPr algn="ctr">
              <a:buNone/>
            </a:pPr>
            <a:r>
              <a:rPr lang="en-AU" sz="4400" dirty="0" smtClean="0">
                <a:latin typeface="Ravie" pitchFamily="82" charset="0"/>
              </a:rPr>
              <a:t>Look at me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269</TotalTime>
  <Words>229</Words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Learning about London</vt:lpstr>
      <vt:lpstr>[I:]</vt:lpstr>
      <vt:lpstr>Answer the questions: What can you see? What is the general on these pictures? </vt:lpstr>
      <vt:lpstr>the theme of our lesson is:</vt:lpstr>
      <vt:lpstr>The full name of this country is:</vt:lpstr>
      <vt:lpstr>The U.K.</vt:lpstr>
      <vt:lpstr>LONDON is the capital of great Britain</vt:lpstr>
      <vt:lpstr>Answerк the questions</vt:lpstr>
      <vt:lpstr>Let`s relax</vt:lpstr>
      <vt:lpstr>Buckingham Palace</vt:lpstr>
      <vt:lpstr>The tower of London</vt:lpstr>
      <vt:lpstr>Trafalgar  square</vt:lpstr>
      <vt:lpstr>Big Ben</vt:lpstr>
      <vt:lpstr>House of parliament</vt:lpstr>
      <vt:lpstr>Bloody tower</vt:lpstr>
      <vt:lpstr>White tower</vt:lpstr>
      <vt:lpstr>Westminster abbey</vt:lpstr>
      <vt:lpstr>Questions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пк</cp:lastModifiedBy>
  <cp:revision>29</cp:revision>
  <dcterms:created xsi:type="dcterms:W3CDTF">2014-12-04T16:10:50Z</dcterms:created>
  <dcterms:modified xsi:type="dcterms:W3CDTF">2015-12-03T14:19:33Z</dcterms:modified>
</cp:coreProperties>
</file>