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6" r:id="rId5"/>
    <p:sldId id="273" r:id="rId6"/>
    <p:sldId id="265" r:id="rId7"/>
    <p:sldId id="266" r:id="rId8"/>
    <p:sldId id="269" r:id="rId9"/>
    <p:sldId id="260" r:id="rId10"/>
    <p:sldId id="259" r:id="rId11"/>
    <p:sldId id="275" r:id="rId12"/>
    <p:sldId id="27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4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_95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404664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умейте предвиде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1" y="332656"/>
            <a:ext cx="8424936" cy="6192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1364185832_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1364185858_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32656"/>
            <a:ext cx="8208912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  <a:latin typeface="Tahoma" pitchFamily="34" charset="0"/>
              </a:rPr>
              <a:t>Каждый участник дорожного движения: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должен осознавать свою ответственность за поведение на дороге; 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быть внимательнее;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неукоснительно 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соблюдать 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обязанности пешеходов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быть вежливым и корректным по отношению к другим водителям и пешеходам.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" contrast="22000"/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Безопасное колесо\фото велопробег 9 мая 2014\120_58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8136903" cy="56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979">
            <a:off x="600907" y="564788"/>
            <a:ext cx="7772400" cy="4290852"/>
          </a:xfrm>
          <a:solidFill>
            <a:srgbClr val="92D050"/>
          </a:soli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Математическая модель реальной ситуации на дороге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ав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99288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-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09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ПЕШЕХОД ПОД МОСТОМ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10140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 имени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8568952" cy="66693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Математическая модель реальной ситуации на дороге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2014-11-12T10:12:39Z</dcterms:created>
  <dcterms:modified xsi:type="dcterms:W3CDTF">2014-12-28T08:55:18Z</dcterms:modified>
</cp:coreProperties>
</file>