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00" r:id="rId3"/>
    <p:sldId id="257" r:id="rId4"/>
    <p:sldId id="258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92" r:id="rId13"/>
    <p:sldId id="287" r:id="rId14"/>
    <p:sldId id="289" r:id="rId15"/>
    <p:sldId id="290" r:id="rId16"/>
    <p:sldId id="293" r:id="rId17"/>
    <p:sldId id="291" r:id="rId18"/>
    <p:sldId id="259" r:id="rId19"/>
    <p:sldId id="260" r:id="rId20"/>
    <p:sldId id="261" r:id="rId21"/>
    <p:sldId id="263" r:id="rId22"/>
    <p:sldId id="308" r:id="rId23"/>
    <p:sldId id="265" r:id="rId24"/>
    <p:sldId id="309" r:id="rId25"/>
    <p:sldId id="264" r:id="rId26"/>
    <p:sldId id="310" r:id="rId27"/>
    <p:sldId id="266" r:id="rId28"/>
    <p:sldId id="312" r:id="rId29"/>
    <p:sldId id="267" r:id="rId30"/>
    <p:sldId id="313" r:id="rId31"/>
    <p:sldId id="268" r:id="rId32"/>
    <p:sldId id="273" r:id="rId33"/>
    <p:sldId id="294" r:id="rId34"/>
    <p:sldId id="295" r:id="rId35"/>
    <p:sldId id="296" r:id="rId36"/>
    <p:sldId id="297" r:id="rId37"/>
    <p:sldId id="274" r:id="rId38"/>
    <p:sldId id="315" r:id="rId39"/>
    <p:sldId id="314" r:id="rId40"/>
    <p:sldId id="275" r:id="rId41"/>
    <p:sldId id="276" r:id="rId42"/>
    <p:sldId id="284" r:id="rId43"/>
    <p:sldId id="298" r:id="rId44"/>
    <p:sldId id="285" r:id="rId45"/>
    <p:sldId id="286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299" r:id="rId56"/>
    <p:sldId id="270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D162F-2EED-4300-BCF2-7DD5A652E70F}" type="doc">
      <dgm:prSet loTypeId="urn:microsoft.com/office/officeart/2005/8/layout/target2" loCatId="relationship" qsTypeId="urn:microsoft.com/office/officeart/2005/8/quickstyle/3d7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97391C2D-0CA9-4435-B221-A90B55C6C70D}">
      <dgm:prSet phldrT="[Текст]" custT="1"/>
      <dgm:spPr/>
      <dgm:t>
        <a:bodyPr/>
        <a:lstStyle/>
        <a:p>
          <a:r>
            <a:rPr lang="en-US" sz="4400" b="1" dirty="0" smtClean="0">
              <a:solidFill>
                <a:schemeClr val="tx2"/>
              </a:solidFill>
            </a:rPr>
            <a:t>e-mail</a:t>
          </a:r>
          <a:endParaRPr lang="ru-RU" sz="4400" b="1" dirty="0">
            <a:solidFill>
              <a:schemeClr val="tx2"/>
            </a:solidFill>
          </a:endParaRPr>
        </a:p>
      </dgm:t>
    </dgm:pt>
    <dgm:pt modelId="{FB376D68-F75D-4B31-A46D-037F1BF1E29A}" type="parTrans" cxnId="{0D6B409F-986C-4BA2-A754-94E331F25D5A}">
      <dgm:prSet/>
      <dgm:spPr/>
      <dgm:t>
        <a:bodyPr/>
        <a:lstStyle/>
        <a:p>
          <a:endParaRPr lang="ru-RU"/>
        </a:p>
      </dgm:t>
    </dgm:pt>
    <dgm:pt modelId="{01AC5F3F-EBC4-4FDE-8F6B-91B1416A7E1F}" type="sibTrans" cxnId="{0D6B409F-986C-4BA2-A754-94E331F25D5A}">
      <dgm:prSet/>
      <dgm:spPr/>
      <dgm:t>
        <a:bodyPr/>
        <a:lstStyle/>
        <a:p>
          <a:endParaRPr lang="ru-RU"/>
        </a:p>
      </dgm:t>
    </dgm:pt>
    <dgm:pt modelId="{83D3FBAB-8526-474E-8F12-EFE0925BE33F}">
      <dgm:prSet phldrT="[Текст]" custT="1"/>
      <dgm:spPr/>
      <dgm:t>
        <a:bodyPr vert="vert270"/>
        <a:lstStyle/>
        <a:p>
          <a:r>
            <a:rPr lang="ru-RU" sz="2800" b="1" dirty="0" smtClean="0"/>
            <a:t>мультимедиа</a:t>
          </a:r>
          <a:endParaRPr lang="ru-RU" sz="2800" b="1" dirty="0"/>
        </a:p>
      </dgm:t>
    </dgm:pt>
    <dgm:pt modelId="{596FEEC8-40E3-46B9-B060-83155B9E7E76}" type="parTrans" cxnId="{FB181004-31BA-4734-A324-F536FFBEB6BC}">
      <dgm:prSet/>
      <dgm:spPr/>
      <dgm:t>
        <a:bodyPr/>
        <a:lstStyle/>
        <a:p>
          <a:endParaRPr lang="ru-RU"/>
        </a:p>
      </dgm:t>
    </dgm:pt>
    <dgm:pt modelId="{81733BC5-55F0-423A-958D-BDF800DB47D5}" type="sibTrans" cxnId="{FB181004-31BA-4734-A324-F536FFBEB6BC}">
      <dgm:prSet/>
      <dgm:spPr/>
      <dgm:t>
        <a:bodyPr/>
        <a:lstStyle/>
        <a:p>
          <a:endParaRPr lang="ru-RU"/>
        </a:p>
      </dgm:t>
    </dgm:pt>
    <dgm:pt modelId="{0CDBB464-0F53-4BB8-B78D-5F63676A1232}">
      <dgm:prSet phldrT="[Текст]" custT="1"/>
      <dgm:spPr/>
      <dgm:t>
        <a:bodyPr/>
        <a:lstStyle/>
        <a:p>
          <a:r>
            <a:rPr lang="ru-RU" sz="4400" b="1" dirty="0" smtClean="0">
              <a:solidFill>
                <a:schemeClr val="tx2"/>
              </a:solidFill>
            </a:rPr>
            <a:t>телеконференции</a:t>
          </a:r>
          <a:endParaRPr lang="ru-RU" sz="4400" b="1" dirty="0">
            <a:solidFill>
              <a:schemeClr val="tx2"/>
            </a:solidFill>
          </a:endParaRPr>
        </a:p>
      </dgm:t>
    </dgm:pt>
    <dgm:pt modelId="{00E2BE74-0544-4491-B16A-7A4E1A525A5E}" type="parTrans" cxnId="{81015F6F-8D5A-46F6-A1BB-104552D590B2}">
      <dgm:prSet/>
      <dgm:spPr/>
      <dgm:t>
        <a:bodyPr/>
        <a:lstStyle/>
        <a:p>
          <a:endParaRPr lang="ru-RU"/>
        </a:p>
      </dgm:t>
    </dgm:pt>
    <dgm:pt modelId="{E44C3D22-71AB-48D7-BED9-6FF690D994A2}" type="sibTrans" cxnId="{81015F6F-8D5A-46F6-A1BB-104552D590B2}">
      <dgm:prSet/>
      <dgm:spPr/>
      <dgm:t>
        <a:bodyPr/>
        <a:lstStyle/>
        <a:p>
          <a:endParaRPr lang="ru-RU"/>
        </a:p>
      </dgm:t>
    </dgm:pt>
    <dgm:pt modelId="{D57DC2F0-DB8B-45B0-87E4-AD106A0C2721}">
      <dgm:prSet phldrT="[Текст]" custT="1"/>
      <dgm:spPr/>
      <dgm:t>
        <a:bodyPr/>
        <a:lstStyle/>
        <a:p>
          <a:r>
            <a:rPr lang="ru-RU" sz="2800" b="1" dirty="0" smtClean="0">
              <a:latin typeface="+mj-lt"/>
            </a:rPr>
            <a:t>видео</a:t>
          </a:r>
          <a:endParaRPr lang="ru-RU" sz="2800" b="1" dirty="0">
            <a:latin typeface="+mj-lt"/>
          </a:endParaRPr>
        </a:p>
      </dgm:t>
    </dgm:pt>
    <dgm:pt modelId="{151C069F-42AB-41FF-B200-133AD9592044}" type="parTrans" cxnId="{5EBA72A8-A287-4445-A2DB-D0D856A23E21}">
      <dgm:prSet/>
      <dgm:spPr/>
      <dgm:t>
        <a:bodyPr/>
        <a:lstStyle/>
        <a:p>
          <a:endParaRPr lang="ru-RU"/>
        </a:p>
      </dgm:t>
    </dgm:pt>
    <dgm:pt modelId="{55178F5B-39DC-4274-A61E-1B61C0B3F8CD}" type="sibTrans" cxnId="{5EBA72A8-A287-4445-A2DB-D0D856A23E21}">
      <dgm:prSet/>
      <dgm:spPr/>
      <dgm:t>
        <a:bodyPr/>
        <a:lstStyle/>
        <a:p>
          <a:endParaRPr lang="ru-RU"/>
        </a:p>
      </dgm:t>
    </dgm:pt>
    <dgm:pt modelId="{5405C6E9-F8C3-4FD5-BB1F-60A9D3C8CE3C}">
      <dgm:prSet phldrT="[Текст]" custT="1"/>
      <dgm:spPr/>
      <dgm:t>
        <a:bodyPr/>
        <a:lstStyle/>
        <a:p>
          <a:r>
            <a:rPr lang="ru-RU" sz="2800" b="1" dirty="0" smtClean="0"/>
            <a:t>аудио</a:t>
          </a:r>
          <a:endParaRPr lang="ru-RU" sz="2800" b="1" dirty="0"/>
        </a:p>
      </dgm:t>
    </dgm:pt>
    <dgm:pt modelId="{EECA447A-9CB3-4C78-A2C9-B652AD6304C2}" type="parTrans" cxnId="{015F75CF-D15D-4A44-A5BF-A067C981BEBA}">
      <dgm:prSet/>
      <dgm:spPr/>
      <dgm:t>
        <a:bodyPr/>
        <a:lstStyle/>
        <a:p>
          <a:endParaRPr lang="ru-RU"/>
        </a:p>
      </dgm:t>
    </dgm:pt>
    <dgm:pt modelId="{E64C3F79-583A-4363-8810-DA33F351881B}" type="sibTrans" cxnId="{015F75CF-D15D-4A44-A5BF-A067C981BEBA}">
      <dgm:prSet/>
      <dgm:spPr/>
      <dgm:t>
        <a:bodyPr/>
        <a:lstStyle/>
        <a:p>
          <a:endParaRPr lang="ru-RU"/>
        </a:p>
      </dgm:t>
    </dgm:pt>
    <dgm:pt modelId="{5D68CC35-0186-4EF3-B94B-B6E21DA29D58}">
      <dgm:prSet phldrT="[Текст]" custT="1"/>
      <dgm:spPr/>
      <dgm:t>
        <a:bodyPr/>
        <a:lstStyle/>
        <a:p>
          <a:r>
            <a:rPr lang="ru-RU" sz="4400" b="1" dirty="0" smtClean="0">
              <a:solidFill>
                <a:schemeClr val="tx2"/>
              </a:solidFill>
            </a:rPr>
            <a:t>сеть Интернет</a:t>
          </a:r>
          <a:endParaRPr lang="ru-RU" sz="4400" b="1" dirty="0">
            <a:solidFill>
              <a:schemeClr val="tx2"/>
            </a:solidFill>
          </a:endParaRPr>
        </a:p>
      </dgm:t>
    </dgm:pt>
    <dgm:pt modelId="{8BB42AA7-CEDB-4ED5-973D-A5D31039BC16}" type="parTrans" cxnId="{B4615F2B-2596-4DA0-8862-43C9CCFE462B}">
      <dgm:prSet/>
      <dgm:spPr/>
      <dgm:t>
        <a:bodyPr/>
        <a:lstStyle/>
        <a:p>
          <a:endParaRPr lang="ru-RU"/>
        </a:p>
      </dgm:t>
    </dgm:pt>
    <dgm:pt modelId="{449EFDF2-1501-4CFC-B35F-A7DAB4697022}" type="sibTrans" cxnId="{B4615F2B-2596-4DA0-8862-43C9CCFE462B}">
      <dgm:prSet/>
      <dgm:spPr/>
      <dgm:t>
        <a:bodyPr/>
        <a:lstStyle/>
        <a:p>
          <a:endParaRPr lang="ru-RU"/>
        </a:p>
      </dgm:t>
    </dgm:pt>
    <dgm:pt modelId="{33B5561B-CBFD-4D7F-853C-06FEFD65725A}">
      <dgm:prSet phldrT="[Текст]" custT="1"/>
      <dgm:spPr/>
      <dgm:t>
        <a:bodyPr/>
        <a:lstStyle/>
        <a:p>
          <a:r>
            <a:rPr lang="ru-RU" sz="2800" b="1" dirty="0" smtClean="0"/>
            <a:t>информационные ресурсы Интернет</a:t>
          </a:r>
          <a:endParaRPr lang="ru-RU" sz="2800" b="1" dirty="0"/>
        </a:p>
      </dgm:t>
    </dgm:pt>
    <dgm:pt modelId="{34792EF7-C442-4402-AEC8-61F89BF17962}" type="parTrans" cxnId="{3EEB7CE9-0352-4215-8707-B9130A144221}">
      <dgm:prSet/>
      <dgm:spPr/>
      <dgm:t>
        <a:bodyPr/>
        <a:lstStyle/>
        <a:p>
          <a:endParaRPr lang="ru-RU"/>
        </a:p>
      </dgm:t>
    </dgm:pt>
    <dgm:pt modelId="{B02FABFF-0468-44DE-9AF3-ACFB16CC8F3E}" type="sibTrans" cxnId="{3EEB7CE9-0352-4215-8707-B9130A144221}">
      <dgm:prSet/>
      <dgm:spPr/>
      <dgm:t>
        <a:bodyPr/>
        <a:lstStyle/>
        <a:p>
          <a:endParaRPr lang="ru-RU"/>
        </a:p>
      </dgm:t>
    </dgm:pt>
    <dgm:pt modelId="{BC9615A4-D6F5-4BB1-BDB4-5A49B4CF9ED6}" type="pres">
      <dgm:prSet presAssocID="{728D162F-2EED-4300-BCF2-7DD5A652E70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D2BA5B-24FC-483E-94AC-161CC5539AF5}" type="pres">
      <dgm:prSet presAssocID="{728D162F-2EED-4300-BCF2-7DD5A652E70F}" presName="outerBox" presStyleCnt="0"/>
      <dgm:spPr/>
    </dgm:pt>
    <dgm:pt modelId="{5DF9F552-2CF3-47D4-98ED-3065475F7284}" type="pres">
      <dgm:prSet presAssocID="{728D162F-2EED-4300-BCF2-7DD5A652E70F}" presName="outerBoxParent" presStyleLbl="node1" presStyleIdx="0" presStyleCnt="3" custLinFactNeighborY="-3509"/>
      <dgm:spPr/>
      <dgm:t>
        <a:bodyPr/>
        <a:lstStyle/>
        <a:p>
          <a:endParaRPr lang="ru-RU"/>
        </a:p>
      </dgm:t>
    </dgm:pt>
    <dgm:pt modelId="{C88CDF70-17E0-4544-B850-C5D718E98489}" type="pres">
      <dgm:prSet presAssocID="{728D162F-2EED-4300-BCF2-7DD5A652E70F}" presName="outerBoxChildren" presStyleCnt="0"/>
      <dgm:spPr/>
    </dgm:pt>
    <dgm:pt modelId="{17839BAD-4D23-4F4E-8126-7F7E3F1F7D1A}" type="pres">
      <dgm:prSet presAssocID="{83D3FBAB-8526-474E-8F12-EFE0925BE33F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454D4-803B-448D-9889-F0A74848320A}" type="pres">
      <dgm:prSet presAssocID="{728D162F-2EED-4300-BCF2-7DD5A652E70F}" presName="middleBox" presStyleCnt="0"/>
      <dgm:spPr/>
    </dgm:pt>
    <dgm:pt modelId="{91B12B93-D372-4522-BF31-505383E5C843}" type="pres">
      <dgm:prSet presAssocID="{728D162F-2EED-4300-BCF2-7DD5A652E70F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82102A25-9610-4D8F-9B33-DF6F6D655C0A}" type="pres">
      <dgm:prSet presAssocID="{728D162F-2EED-4300-BCF2-7DD5A652E70F}" presName="middleBoxChildren" presStyleCnt="0"/>
      <dgm:spPr/>
    </dgm:pt>
    <dgm:pt modelId="{E15865E9-7F49-4A1E-92FE-32F9F6A75779}" type="pres">
      <dgm:prSet presAssocID="{D57DC2F0-DB8B-45B0-87E4-AD106A0C2721}" presName="mChild" presStyleLbl="fgAcc1" presStyleIdx="1" presStyleCnt="4" custScaleX="112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3D474-4643-4B00-84E5-DFC6A3956FEA}" type="pres">
      <dgm:prSet presAssocID="{55178F5B-39DC-4274-A61E-1B61C0B3F8CD}" presName="middleSibTrans" presStyleCnt="0"/>
      <dgm:spPr/>
    </dgm:pt>
    <dgm:pt modelId="{A8A7BA7E-3F29-4A38-A4F8-BA111F37A340}" type="pres">
      <dgm:prSet presAssocID="{5405C6E9-F8C3-4FD5-BB1F-60A9D3C8CE3C}" presName="mChild" presStyleLbl="fgAcc1" presStyleIdx="2" presStyleCnt="4" custScaleX="112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3B6C7-2D2C-4E96-BD14-0A92CB469112}" type="pres">
      <dgm:prSet presAssocID="{728D162F-2EED-4300-BCF2-7DD5A652E70F}" presName="centerBox" presStyleCnt="0"/>
      <dgm:spPr/>
    </dgm:pt>
    <dgm:pt modelId="{C06EE9BD-9A3A-4DE9-ACBD-D74499BB6FD2}" type="pres">
      <dgm:prSet presAssocID="{728D162F-2EED-4300-BCF2-7DD5A652E70F}" presName="centerBoxParent" presStyleLbl="node1" presStyleIdx="2" presStyleCnt="3" custScaleX="98713"/>
      <dgm:spPr/>
      <dgm:t>
        <a:bodyPr/>
        <a:lstStyle/>
        <a:p>
          <a:endParaRPr lang="ru-RU"/>
        </a:p>
      </dgm:t>
    </dgm:pt>
    <dgm:pt modelId="{2F3BB5D7-D1C7-4E88-A2F1-5132A5D64580}" type="pres">
      <dgm:prSet presAssocID="{728D162F-2EED-4300-BCF2-7DD5A652E70F}" presName="centerBoxChildren" presStyleCnt="0"/>
      <dgm:spPr/>
    </dgm:pt>
    <dgm:pt modelId="{BC95EC4C-4361-4C90-ADE0-CBC16FA41C01}" type="pres">
      <dgm:prSet presAssocID="{33B5561B-CBFD-4D7F-853C-06FEFD65725A}" presName="c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615F2B-2596-4DA0-8862-43C9CCFE462B}" srcId="{728D162F-2EED-4300-BCF2-7DD5A652E70F}" destId="{5D68CC35-0186-4EF3-B94B-B6E21DA29D58}" srcOrd="2" destOrd="0" parTransId="{8BB42AA7-CEDB-4ED5-973D-A5D31039BC16}" sibTransId="{449EFDF2-1501-4CFC-B35F-A7DAB4697022}"/>
    <dgm:cxn modelId="{764C51F4-5A3D-4463-9084-2A85F6C28DC0}" type="presOf" srcId="{D57DC2F0-DB8B-45B0-87E4-AD106A0C2721}" destId="{E15865E9-7F49-4A1E-92FE-32F9F6A75779}" srcOrd="0" destOrd="0" presId="urn:microsoft.com/office/officeart/2005/8/layout/target2"/>
    <dgm:cxn modelId="{BB4ABC78-84A6-453F-AF6D-43BAD800E91A}" type="presOf" srcId="{5D68CC35-0186-4EF3-B94B-B6E21DA29D58}" destId="{C06EE9BD-9A3A-4DE9-ACBD-D74499BB6FD2}" srcOrd="0" destOrd="0" presId="urn:microsoft.com/office/officeart/2005/8/layout/target2"/>
    <dgm:cxn modelId="{5EBA72A8-A287-4445-A2DB-D0D856A23E21}" srcId="{0CDBB464-0F53-4BB8-B78D-5F63676A1232}" destId="{D57DC2F0-DB8B-45B0-87E4-AD106A0C2721}" srcOrd="0" destOrd="0" parTransId="{151C069F-42AB-41FF-B200-133AD9592044}" sibTransId="{55178F5B-39DC-4274-A61E-1B61C0B3F8CD}"/>
    <dgm:cxn modelId="{3EEB7CE9-0352-4215-8707-B9130A144221}" srcId="{5D68CC35-0186-4EF3-B94B-B6E21DA29D58}" destId="{33B5561B-CBFD-4D7F-853C-06FEFD65725A}" srcOrd="0" destOrd="0" parTransId="{34792EF7-C442-4402-AEC8-61F89BF17962}" sibTransId="{B02FABFF-0468-44DE-9AF3-ACFB16CC8F3E}"/>
    <dgm:cxn modelId="{FB181004-31BA-4734-A324-F536FFBEB6BC}" srcId="{97391C2D-0CA9-4435-B221-A90B55C6C70D}" destId="{83D3FBAB-8526-474E-8F12-EFE0925BE33F}" srcOrd="0" destOrd="0" parTransId="{596FEEC8-40E3-46B9-B060-83155B9E7E76}" sibTransId="{81733BC5-55F0-423A-958D-BDF800DB47D5}"/>
    <dgm:cxn modelId="{0AB55682-FE81-4889-8287-539D67E39562}" type="presOf" srcId="{728D162F-2EED-4300-BCF2-7DD5A652E70F}" destId="{BC9615A4-D6F5-4BB1-BDB4-5A49B4CF9ED6}" srcOrd="0" destOrd="0" presId="urn:microsoft.com/office/officeart/2005/8/layout/target2"/>
    <dgm:cxn modelId="{0D6B409F-986C-4BA2-A754-94E331F25D5A}" srcId="{728D162F-2EED-4300-BCF2-7DD5A652E70F}" destId="{97391C2D-0CA9-4435-B221-A90B55C6C70D}" srcOrd="0" destOrd="0" parTransId="{FB376D68-F75D-4B31-A46D-037F1BF1E29A}" sibTransId="{01AC5F3F-EBC4-4FDE-8F6B-91B1416A7E1F}"/>
    <dgm:cxn modelId="{6DACD020-36DD-4267-B174-C5637CA4D548}" type="presOf" srcId="{0CDBB464-0F53-4BB8-B78D-5F63676A1232}" destId="{91B12B93-D372-4522-BF31-505383E5C843}" srcOrd="0" destOrd="0" presId="urn:microsoft.com/office/officeart/2005/8/layout/target2"/>
    <dgm:cxn modelId="{28C94B8E-151C-47AC-A4E2-7F2054EBD5E2}" type="presOf" srcId="{97391C2D-0CA9-4435-B221-A90B55C6C70D}" destId="{5DF9F552-2CF3-47D4-98ED-3065475F7284}" srcOrd="0" destOrd="0" presId="urn:microsoft.com/office/officeart/2005/8/layout/target2"/>
    <dgm:cxn modelId="{81015F6F-8D5A-46F6-A1BB-104552D590B2}" srcId="{728D162F-2EED-4300-BCF2-7DD5A652E70F}" destId="{0CDBB464-0F53-4BB8-B78D-5F63676A1232}" srcOrd="1" destOrd="0" parTransId="{00E2BE74-0544-4491-B16A-7A4E1A525A5E}" sibTransId="{E44C3D22-71AB-48D7-BED9-6FF690D994A2}"/>
    <dgm:cxn modelId="{D23C3207-AE04-40C1-A311-EDD0414DEA55}" type="presOf" srcId="{33B5561B-CBFD-4D7F-853C-06FEFD65725A}" destId="{BC95EC4C-4361-4C90-ADE0-CBC16FA41C01}" srcOrd="0" destOrd="0" presId="urn:microsoft.com/office/officeart/2005/8/layout/target2"/>
    <dgm:cxn modelId="{015F75CF-D15D-4A44-A5BF-A067C981BEBA}" srcId="{0CDBB464-0F53-4BB8-B78D-5F63676A1232}" destId="{5405C6E9-F8C3-4FD5-BB1F-60A9D3C8CE3C}" srcOrd="1" destOrd="0" parTransId="{EECA447A-9CB3-4C78-A2C9-B652AD6304C2}" sibTransId="{E64C3F79-583A-4363-8810-DA33F351881B}"/>
    <dgm:cxn modelId="{FD140833-473B-41E0-90F1-AFA67EAA9FFA}" type="presOf" srcId="{83D3FBAB-8526-474E-8F12-EFE0925BE33F}" destId="{17839BAD-4D23-4F4E-8126-7F7E3F1F7D1A}" srcOrd="0" destOrd="0" presId="urn:microsoft.com/office/officeart/2005/8/layout/target2"/>
    <dgm:cxn modelId="{C5AB9F2E-E63E-4759-A414-32BA4591D96C}" type="presOf" srcId="{5405C6E9-F8C3-4FD5-BB1F-60A9D3C8CE3C}" destId="{A8A7BA7E-3F29-4A38-A4F8-BA111F37A340}" srcOrd="0" destOrd="0" presId="urn:microsoft.com/office/officeart/2005/8/layout/target2"/>
    <dgm:cxn modelId="{C2F1AC55-4289-40D6-8434-EAC76CBC38D6}" type="presParOf" srcId="{BC9615A4-D6F5-4BB1-BDB4-5A49B4CF9ED6}" destId="{31D2BA5B-24FC-483E-94AC-161CC5539AF5}" srcOrd="0" destOrd="0" presId="urn:microsoft.com/office/officeart/2005/8/layout/target2"/>
    <dgm:cxn modelId="{7DEBDAEC-CA17-4B69-9492-470E125A6A57}" type="presParOf" srcId="{31D2BA5B-24FC-483E-94AC-161CC5539AF5}" destId="{5DF9F552-2CF3-47D4-98ED-3065475F7284}" srcOrd="0" destOrd="0" presId="urn:microsoft.com/office/officeart/2005/8/layout/target2"/>
    <dgm:cxn modelId="{6A37D3B3-D99F-425D-9BE7-1E1B73588D99}" type="presParOf" srcId="{31D2BA5B-24FC-483E-94AC-161CC5539AF5}" destId="{C88CDF70-17E0-4544-B850-C5D718E98489}" srcOrd="1" destOrd="0" presId="urn:microsoft.com/office/officeart/2005/8/layout/target2"/>
    <dgm:cxn modelId="{586AB7F9-1C9B-44C0-9C10-293A7D9903CB}" type="presParOf" srcId="{C88CDF70-17E0-4544-B850-C5D718E98489}" destId="{17839BAD-4D23-4F4E-8126-7F7E3F1F7D1A}" srcOrd="0" destOrd="0" presId="urn:microsoft.com/office/officeart/2005/8/layout/target2"/>
    <dgm:cxn modelId="{C9D2A611-BCC2-4D95-8CE1-85E0855279C9}" type="presParOf" srcId="{BC9615A4-D6F5-4BB1-BDB4-5A49B4CF9ED6}" destId="{EC9454D4-803B-448D-9889-F0A74848320A}" srcOrd="1" destOrd="0" presId="urn:microsoft.com/office/officeart/2005/8/layout/target2"/>
    <dgm:cxn modelId="{49B8916F-C73C-4788-974F-469F0706E46D}" type="presParOf" srcId="{EC9454D4-803B-448D-9889-F0A74848320A}" destId="{91B12B93-D372-4522-BF31-505383E5C843}" srcOrd="0" destOrd="0" presId="urn:microsoft.com/office/officeart/2005/8/layout/target2"/>
    <dgm:cxn modelId="{56620646-4DCB-44F7-9B48-E743F1811452}" type="presParOf" srcId="{EC9454D4-803B-448D-9889-F0A74848320A}" destId="{82102A25-9610-4D8F-9B33-DF6F6D655C0A}" srcOrd="1" destOrd="0" presId="urn:microsoft.com/office/officeart/2005/8/layout/target2"/>
    <dgm:cxn modelId="{31E8567A-8D1C-4791-931D-7037292DC00C}" type="presParOf" srcId="{82102A25-9610-4D8F-9B33-DF6F6D655C0A}" destId="{E15865E9-7F49-4A1E-92FE-32F9F6A75779}" srcOrd="0" destOrd="0" presId="urn:microsoft.com/office/officeart/2005/8/layout/target2"/>
    <dgm:cxn modelId="{E28DB44F-7F83-4B24-B900-AF0D385F0257}" type="presParOf" srcId="{82102A25-9610-4D8F-9B33-DF6F6D655C0A}" destId="{7863D474-4643-4B00-84E5-DFC6A3956FEA}" srcOrd="1" destOrd="0" presId="urn:microsoft.com/office/officeart/2005/8/layout/target2"/>
    <dgm:cxn modelId="{6274A36B-92C0-44FA-8FDB-158C8CA0CD25}" type="presParOf" srcId="{82102A25-9610-4D8F-9B33-DF6F6D655C0A}" destId="{A8A7BA7E-3F29-4A38-A4F8-BA111F37A340}" srcOrd="2" destOrd="0" presId="urn:microsoft.com/office/officeart/2005/8/layout/target2"/>
    <dgm:cxn modelId="{3D0C878A-B4C9-4760-8DA2-6C73F26F4C7E}" type="presParOf" srcId="{BC9615A4-D6F5-4BB1-BDB4-5A49B4CF9ED6}" destId="{C2E3B6C7-2D2C-4E96-BD14-0A92CB469112}" srcOrd="2" destOrd="0" presId="urn:microsoft.com/office/officeart/2005/8/layout/target2"/>
    <dgm:cxn modelId="{5DD9E5BD-566B-4002-BF73-698CDA5D58E3}" type="presParOf" srcId="{C2E3B6C7-2D2C-4E96-BD14-0A92CB469112}" destId="{C06EE9BD-9A3A-4DE9-ACBD-D74499BB6FD2}" srcOrd="0" destOrd="0" presId="urn:microsoft.com/office/officeart/2005/8/layout/target2"/>
    <dgm:cxn modelId="{64A34B16-15E6-42DE-AA80-232FD2EB5F98}" type="presParOf" srcId="{C2E3B6C7-2D2C-4E96-BD14-0A92CB469112}" destId="{2F3BB5D7-D1C7-4E88-A2F1-5132A5D64580}" srcOrd="1" destOrd="0" presId="urn:microsoft.com/office/officeart/2005/8/layout/target2"/>
    <dgm:cxn modelId="{47748CCC-C928-4D35-9002-211D4C49E1F3}" type="presParOf" srcId="{2F3BB5D7-D1C7-4E88-A2F1-5132A5D64580}" destId="{BC95EC4C-4361-4C90-ADE0-CBC16FA41C01}" srcOrd="0" destOrd="0" presId="urn:microsoft.com/office/officeart/2005/8/layout/targe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FEB8D-7053-4A5C-8AE6-D70C82485DD5}" type="doc">
      <dgm:prSet loTypeId="urn:microsoft.com/office/officeart/2005/8/layout/process4" loCatId="process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9FE384E4-4CFC-4132-8F57-8476FF9328A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теоретическое и практическое изучение возможностей ДО </a:t>
          </a:r>
          <a:endParaRPr lang="ru-RU" sz="2400" b="1" dirty="0">
            <a:solidFill>
              <a:schemeClr val="tx1"/>
            </a:solidFill>
          </a:endParaRPr>
        </a:p>
      </dgm:t>
    </dgm:pt>
    <dgm:pt modelId="{5A1F4D22-9937-486A-BF5A-1422655E1C59}" type="parTrans" cxnId="{740D2767-1D84-4D37-B54A-A5AF26DDE7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3160CE0-D740-487E-AD08-8CFF53FB0D90}" type="sibTrans" cxnId="{740D2767-1D84-4D37-B54A-A5AF26DDE7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A92AAE-DD47-483E-BFBF-7E058913196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практическое овладение методов и способов создания учебно-методических материалов разного уровня сложности для системы ДО</a:t>
          </a:r>
          <a:endParaRPr lang="ru-RU" sz="2400" b="1" dirty="0">
            <a:solidFill>
              <a:schemeClr val="tx1"/>
            </a:solidFill>
          </a:endParaRPr>
        </a:p>
      </dgm:t>
    </dgm:pt>
    <dgm:pt modelId="{AA0AC99E-ED41-4B4B-AFA2-26E2453F5A68}" type="parTrans" cxnId="{6ACEEBB7-5828-4EDD-BD15-5E7415CD07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B000EC-68FE-45E2-A17A-EAAFDE60D906}" type="sibTrans" cxnId="{6ACEEBB7-5828-4EDD-BD15-5E7415CD07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C90D57-EACA-47E7-8145-2AA32371DFDE}" type="pres">
      <dgm:prSet presAssocID="{CF9FEB8D-7053-4A5C-8AE6-D70C82485D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DD2795-DD9F-4550-ACDA-94A4518B817D}" type="pres">
      <dgm:prSet presAssocID="{2DA92AAE-DD47-483E-BFBF-7E0589131967}" presName="boxAndChildren" presStyleCnt="0"/>
      <dgm:spPr/>
    </dgm:pt>
    <dgm:pt modelId="{07756E26-3E8B-457B-B924-E38BEC1377AE}" type="pres">
      <dgm:prSet presAssocID="{2DA92AAE-DD47-483E-BFBF-7E0589131967}" presName="parentTextBox" presStyleLbl="node1" presStyleIdx="0" presStyleCnt="2"/>
      <dgm:spPr/>
      <dgm:t>
        <a:bodyPr/>
        <a:lstStyle/>
        <a:p>
          <a:endParaRPr lang="ru-RU"/>
        </a:p>
      </dgm:t>
    </dgm:pt>
    <dgm:pt modelId="{836AED56-C39B-4C78-96FE-DC83AF327E22}" type="pres">
      <dgm:prSet presAssocID="{A3160CE0-D740-487E-AD08-8CFF53FB0D90}" presName="sp" presStyleCnt="0"/>
      <dgm:spPr/>
    </dgm:pt>
    <dgm:pt modelId="{C64B55B5-B7E0-4715-989C-9382733CE826}" type="pres">
      <dgm:prSet presAssocID="{9FE384E4-4CFC-4132-8F57-8476FF9328A4}" presName="arrowAndChildren" presStyleCnt="0"/>
      <dgm:spPr/>
    </dgm:pt>
    <dgm:pt modelId="{73177EB0-BFB7-4DBA-A1F5-C4E5042229DD}" type="pres">
      <dgm:prSet presAssocID="{9FE384E4-4CFC-4132-8F57-8476FF9328A4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29AC24AD-A8A1-4015-93FC-39879287F7BB}" type="presOf" srcId="{CF9FEB8D-7053-4A5C-8AE6-D70C82485DD5}" destId="{B0C90D57-EACA-47E7-8145-2AA32371DFDE}" srcOrd="0" destOrd="0" presId="urn:microsoft.com/office/officeart/2005/8/layout/process4"/>
    <dgm:cxn modelId="{6ACEEBB7-5828-4EDD-BD15-5E7415CD0721}" srcId="{CF9FEB8D-7053-4A5C-8AE6-D70C82485DD5}" destId="{2DA92AAE-DD47-483E-BFBF-7E0589131967}" srcOrd="1" destOrd="0" parTransId="{AA0AC99E-ED41-4B4B-AFA2-26E2453F5A68}" sibTransId="{FFB000EC-68FE-45E2-A17A-EAAFDE60D906}"/>
    <dgm:cxn modelId="{350351B4-7DBC-4B51-9CEE-86C332E75BF2}" type="presOf" srcId="{9FE384E4-4CFC-4132-8F57-8476FF9328A4}" destId="{73177EB0-BFB7-4DBA-A1F5-C4E5042229DD}" srcOrd="0" destOrd="0" presId="urn:microsoft.com/office/officeart/2005/8/layout/process4"/>
    <dgm:cxn modelId="{740D2767-1D84-4D37-B54A-A5AF26DDE7C3}" srcId="{CF9FEB8D-7053-4A5C-8AE6-D70C82485DD5}" destId="{9FE384E4-4CFC-4132-8F57-8476FF9328A4}" srcOrd="0" destOrd="0" parTransId="{5A1F4D22-9937-486A-BF5A-1422655E1C59}" sibTransId="{A3160CE0-D740-487E-AD08-8CFF53FB0D90}"/>
    <dgm:cxn modelId="{1EEC2E07-4535-4EAA-963D-44DC481471C3}" type="presOf" srcId="{2DA92AAE-DD47-483E-BFBF-7E0589131967}" destId="{07756E26-3E8B-457B-B924-E38BEC1377AE}" srcOrd="0" destOrd="0" presId="urn:microsoft.com/office/officeart/2005/8/layout/process4"/>
    <dgm:cxn modelId="{4F353D68-1722-4EAD-9418-92B6182E2DC6}" type="presParOf" srcId="{B0C90D57-EACA-47E7-8145-2AA32371DFDE}" destId="{ADDD2795-DD9F-4550-ACDA-94A4518B817D}" srcOrd="0" destOrd="0" presId="urn:microsoft.com/office/officeart/2005/8/layout/process4"/>
    <dgm:cxn modelId="{E2FF9175-D34E-40CC-95A8-DB3D45CF6444}" type="presParOf" srcId="{ADDD2795-DD9F-4550-ACDA-94A4518B817D}" destId="{07756E26-3E8B-457B-B924-E38BEC1377AE}" srcOrd="0" destOrd="0" presId="urn:microsoft.com/office/officeart/2005/8/layout/process4"/>
    <dgm:cxn modelId="{32C8D298-0A39-4851-9510-EA6295841607}" type="presParOf" srcId="{B0C90D57-EACA-47E7-8145-2AA32371DFDE}" destId="{836AED56-C39B-4C78-96FE-DC83AF327E22}" srcOrd="1" destOrd="0" presId="urn:microsoft.com/office/officeart/2005/8/layout/process4"/>
    <dgm:cxn modelId="{F99918C8-8A65-463A-A178-DA9BB5488F0D}" type="presParOf" srcId="{B0C90D57-EACA-47E7-8145-2AA32371DFDE}" destId="{C64B55B5-B7E0-4715-989C-9382733CE826}" srcOrd="2" destOrd="0" presId="urn:microsoft.com/office/officeart/2005/8/layout/process4"/>
    <dgm:cxn modelId="{3CD07294-1F94-4D12-83A8-FFA31B82822D}" type="presParOf" srcId="{C64B55B5-B7E0-4715-989C-9382733CE826}" destId="{73177EB0-BFB7-4DBA-A1F5-C4E5042229DD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103E9F-D67D-4C76-AE39-6C2B98535AB9}" type="doc">
      <dgm:prSet loTypeId="urn:microsoft.com/office/officeart/2005/8/layout/hList3" loCatId="list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A30AB461-EE46-46FD-BBA8-AE1F53776253}">
      <dgm:prSet phldrT="[Текст]" custT="1"/>
      <dgm:spPr/>
      <dgm:t>
        <a:bodyPr/>
        <a:lstStyle/>
        <a:p>
          <a:r>
            <a:rPr lang="ru-RU" sz="4400" b="1" dirty="0" smtClean="0">
              <a:solidFill>
                <a:schemeClr val="tx1"/>
              </a:solidFill>
            </a:rPr>
            <a:t>Этапы проектирования системы ДО </a:t>
          </a:r>
          <a:endParaRPr lang="ru-RU" sz="4400" dirty="0">
            <a:solidFill>
              <a:schemeClr val="tx1"/>
            </a:solidFill>
          </a:endParaRPr>
        </a:p>
      </dgm:t>
    </dgm:pt>
    <dgm:pt modelId="{548DE6EF-E6F0-43CA-9D24-CE87FA3CF7A2}" type="parTrans" cxnId="{02E98EBC-4EDF-4D41-8A47-803D4A7149D5}">
      <dgm:prSet/>
      <dgm:spPr/>
      <dgm:t>
        <a:bodyPr/>
        <a:lstStyle/>
        <a:p>
          <a:endParaRPr lang="ru-RU"/>
        </a:p>
      </dgm:t>
    </dgm:pt>
    <dgm:pt modelId="{C3798A90-FB59-4879-B852-2498FF5C7516}" type="sibTrans" cxnId="{02E98EBC-4EDF-4D41-8A47-803D4A7149D5}">
      <dgm:prSet/>
      <dgm:spPr/>
      <dgm:t>
        <a:bodyPr/>
        <a:lstStyle/>
        <a:p>
          <a:endParaRPr lang="ru-RU"/>
        </a:p>
      </dgm:t>
    </dgm:pt>
    <dgm:pt modelId="{26D9F3E9-BE2C-496A-9BCD-104346C6DF0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chemeClr val="tx2"/>
              </a:solidFill>
            </a:rPr>
            <a:t>Выработка концепции обучения</a:t>
          </a:r>
          <a:endParaRPr lang="ru-RU" sz="4000" b="1" dirty="0">
            <a:solidFill>
              <a:schemeClr val="tx2"/>
            </a:solidFill>
          </a:endParaRPr>
        </a:p>
      </dgm:t>
    </dgm:pt>
    <dgm:pt modelId="{FF2EAB63-7300-487A-908E-5692AA22A3D4}" type="parTrans" cxnId="{5ACFA51B-BA4E-4CD6-A97C-9CFB76069D21}">
      <dgm:prSet/>
      <dgm:spPr/>
      <dgm:t>
        <a:bodyPr/>
        <a:lstStyle/>
        <a:p>
          <a:endParaRPr lang="ru-RU"/>
        </a:p>
      </dgm:t>
    </dgm:pt>
    <dgm:pt modelId="{AC72572E-EFF3-4752-B94F-56DFE7395694}" type="sibTrans" cxnId="{5ACFA51B-BA4E-4CD6-A97C-9CFB76069D21}">
      <dgm:prSet/>
      <dgm:spPr/>
      <dgm:t>
        <a:bodyPr/>
        <a:lstStyle/>
        <a:p>
          <a:endParaRPr lang="ru-RU"/>
        </a:p>
      </dgm:t>
    </dgm:pt>
    <dgm:pt modelId="{0264AB0C-7C1B-4986-A757-F717EBADFE40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2"/>
              </a:solidFill>
            </a:rPr>
            <a:t>Создание дистанционных курсов</a:t>
          </a:r>
          <a:endParaRPr lang="ru-RU" sz="4000" b="1" dirty="0">
            <a:solidFill>
              <a:schemeClr val="tx2"/>
            </a:solidFill>
          </a:endParaRPr>
        </a:p>
      </dgm:t>
    </dgm:pt>
    <dgm:pt modelId="{3908FF9B-74BD-46EB-8193-78D97AF2383A}" type="parTrans" cxnId="{127CAF90-F5E5-4E25-971C-B02EF45F8549}">
      <dgm:prSet/>
      <dgm:spPr/>
      <dgm:t>
        <a:bodyPr/>
        <a:lstStyle/>
        <a:p>
          <a:endParaRPr lang="ru-RU"/>
        </a:p>
      </dgm:t>
    </dgm:pt>
    <dgm:pt modelId="{0089EFCE-D554-46BA-8FC2-D45BFFB84EDD}" type="sibTrans" cxnId="{127CAF90-F5E5-4E25-971C-B02EF45F8549}">
      <dgm:prSet/>
      <dgm:spPr/>
      <dgm:t>
        <a:bodyPr/>
        <a:lstStyle/>
        <a:p>
          <a:endParaRPr lang="ru-RU"/>
        </a:p>
      </dgm:t>
    </dgm:pt>
    <dgm:pt modelId="{946F2ACC-C5FA-442C-BE45-20EBDB04C55F}" type="pres">
      <dgm:prSet presAssocID="{4B103E9F-D67D-4C76-AE39-6C2B98535A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0D390A-2DFF-4A16-86F6-C53BA522EBE5}" type="pres">
      <dgm:prSet presAssocID="{A30AB461-EE46-46FD-BBA8-AE1F53776253}" presName="roof" presStyleLbl="dkBgShp" presStyleIdx="0" presStyleCnt="2" custLinFactNeighborY="-67345"/>
      <dgm:spPr/>
      <dgm:t>
        <a:bodyPr/>
        <a:lstStyle/>
        <a:p>
          <a:endParaRPr lang="ru-RU"/>
        </a:p>
      </dgm:t>
    </dgm:pt>
    <dgm:pt modelId="{72490404-EC62-42AF-8531-62C69D8BC3E2}" type="pres">
      <dgm:prSet presAssocID="{A30AB461-EE46-46FD-BBA8-AE1F53776253}" presName="pillars" presStyleCnt="0"/>
      <dgm:spPr/>
    </dgm:pt>
    <dgm:pt modelId="{80726F11-75EC-4277-80F8-DD7103E89EDD}" type="pres">
      <dgm:prSet presAssocID="{A30AB461-EE46-46FD-BBA8-AE1F537762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89EBD-B6F3-46AC-898E-D6E09E9EC532}" type="pres">
      <dgm:prSet presAssocID="{0264AB0C-7C1B-4986-A757-F717EBADFE4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7C685-4B0F-49DD-8C77-DDCC84DF926F}" type="pres">
      <dgm:prSet presAssocID="{A30AB461-EE46-46FD-BBA8-AE1F53776253}" presName="base" presStyleLbl="dkBgShp" presStyleIdx="1" presStyleCnt="2"/>
      <dgm:spPr/>
    </dgm:pt>
  </dgm:ptLst>
  <dgm:cxnLst>
    <dgm:cxn modelId="{02E98EBC-4EDF-4D41-8A47-803D4A7149D5}" srcId="{4B103E9F-D67D-4C76-AE39-6C2B98535AB9}" destId="{A30AB461-EE46-46FD-BBA8-AE1F53776253}" srcOrd="0" destOrd="0" parTransId="{548DE6EF-E6F0-43CA-9D24-CE87FA3CF7A2}" sibTransId="{C3798A90-FB59-4879-B852-2498FF5C7516}"/>
    <dgm:cxn modelId="{5ACFA51B-BA4E-4CD6-A97C-9CFB76069D21}" srcId="{A30AB461-EE46-46FD-BBA8-AE1F53776253}" destId="{26D9F3E9-BE2C-496A-9BCD-104346C6DF0D}" srcOrd="0" destOrd="0" parTransId="{FF2EAB63-7300-487A-908E-5692AA22A3D4}" sibTransId="{AC72572E-EFF3-4752-B94F-56DFE7395694}"/>
    <dgm:cxn modelId="{41CEB2A7-D36C-47E4-BEBB-E0331365C160}" type="presOf" srcId="{A30AB461-EE46-46FD-BBA8-AE1F53776253}" destId="{EE0D390A-2DFF-4A16-86F6-C53BA522EBE5}" srcOrd="0" destOrd="0" presId="urn:microsoft.com/office/officeart/2005/8/layout/hList3"/>
    <dgm:cxn modelId="{F2C88922-E895-460F-A705-DD27E9557123}" type="presOf" srcId="{26D9F3E9-BE2C-496A-9BCD-104346C6DF0D}" destId="{80726F11-75EC-4277-80F8-DD7103E89EDD}" srcOrd="0" destOrd="0" presId="urn:microsoft.com/office/officeart/2005/8/layout/hList3"/>
    <dgm:cxn modelId="{127CAF90-F5E5-4E25-971C-B02EF45F8549}" srcId="{A30AB461-EE46-46FD-BBA8-AE1F53776253}" destId="{0264AB0C-7C1B-4986-A757-F717EBADFE40}" srcOrd="1" destOrd="0" parTransId="{3908FF9B-74BD-46EB-8193-78D97AF2383A}" sibTransId="{0089EFCE-D554-46BA-8FC2-D45BFFB84EDD}"/>
    <dgm:cxn modelId="{93135A30-D436-4A23-998B-76FCB7859A73}" type="presOf" srcId="{0264AB0C-7C1B-4986-A757-F717EBADFE40}" destId="{F2D89EBD-B6F3-46AC-898E-D6E09E9EC532}" srcOrd="0" destOrd="0" presId="urn:microsoft.com/office/officeart/2005/8/layout/hList3"/>
    <dgm:cxn modelId="{A41325D3-3022-4D65-BCA2-73369F9CDB35}" type="presOf" srcId="{4B103E9F-D67D-4C76-AE39-6C2B98535AB9}" destId="{946F2ACC-C5FA-442C-BE45-20EBDB04C55F}" srcOrd="0" destOrd="0" presId="urn:microsoft.com/office/officeart/2005/8/layout/hList3"/>
    <dgm:cxn modelId="{83828BDF-7806-4CBB-9D97-5DB57903DF01}" type="presParOf" srcId="{946F2ACC-C5FA-442C-BE45-20EBDB04C55F}" destId="{EE0D390A-2DFF-4A16-86F6-C53BA522EBE5}" srcOrd="0" destOrd="0" presId="urn:microsoft.com/office/officeart/2005/8/layout/hList3"/>
    <dgm:cxn modelId="{094A1D35-298C-40EC-9969-FA34241C1F38}" type="presParOf" srcId="{946F2ACC-C5FA-442C-BE45-20EBDB04C55F}" destId="{72490404-EC62-42AF-8531-62C69D8BC3E2}" srcOrd="1" destOrd="0" presId="urn:microsoft.com/office/officeart/2005/8/layout/hList3"/>
    <dgm:cxn modelId="{A4B655E3-4793-465B-9886-4BF4903CDF56}" type="presParOf" srcId="{72490404-EC62-42AF-8531-62C69D8BC3E2}" destId="{80726F11-75EC-4277-80F8-DD7103E89EDD}" srcOrd="0" destOrd="0" presId="urn:microsoft.com/office/officeart/2005/8/layout/hList3"/>
    <dgm:cxn modelId="{19868528-4996-4738-865C-BABEE8322AC6}" type="presParOf" srcId="{72490404-EC62-42AF-8531-62C69D8BC3E2}" destId="{F2D89EBD-B6F3-46AC-898E-D6E09E9EC532}" srcOrd="1" destOrd="0" presId="urn:microsoft.com/office/officeart/2005/8/layout/hList3"/>
    <dgm:cxn modelId="{FEAA6F44-3B21-47FA-AE18-776CD59E1DBA}" type="presParOf" srcId="{946F2ACC-C5FA-442C-BE45-20EBDB04C55F}" destId="{D4A7C685-4B0F-49DD-8C77-DDCC84DF926F}" srcOrd="2" destOrd="0" presId="urn:microsoft.com/office/officeart/2005/8/layout/h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AA4490-BA67-45C4-B472-2EB93481E8CA}" type="doc">
      <dgm:prSet loTypeId="urn:microsoft.com/office/officeart/2005/8/layout/target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AC91B76-46E7-4714-A0C9-B9CD97EA748E}">
      <dgm:prSet phldrT="[Текст]" custT="1"/>
      <dgm:spPr/>
      <dgm:t>
        <a:bodyPr/>
        <a:lstStyle/>
        <a:p>
          <a:r>
            <a:rPr lang="ru-RU" sz="5400" b="1" dirty="0" smtClean="0"/>
            <a:t>пояснение</a:t>
          </a:r>
          <a:r>
            <a:rPr lang="ru-RU" sz="4300" dirty="0" smtClean="0"/>
            <a:t> </a:t>
          </a:r>
          <a:endParaRPr lang="ru-RU" sz="4300" dirty="0"/>
        </a:p>
      </dgm:t>
    </dgm:pt>
    <dgm:pt modelId="{72CCE0BE-220B-4063-B97C-B412F49AC9D1}" type="parTrans" cxnId="{4F05F4F4-C565-4E2E-A2E6-B3DCB543D8FD}">
      <dgm:prSet/>
      <dgm:spPr/>
      <dgm:t>
        <a:bodyPr/>
        <a:lstStyle/>
        <a:p>
          <a:endParaRPr lang="ru-RU"/>
        </a:p>
      </dgm:t>
    </dgm:pt>
    <dgm:pt modelId="{46DAAE89-08AB-4D51-9A2E-AEB14060D318}" type="sibTrans" cxnId="{4F05F4F4-C565-4E2E-A2E6-B3DCB543D8FD}">
      <dgm:prSet/>
      <dgm:spPr/>
      <dgm:t>
        <a:bodyPr/>
        <a:lstStyle/>
        <a:p>
          <a:endParaRPr lang="ru-RU"/>
        </a:p>
      </dgm:t>
    </dgm:pt>
    <dgm:pt modelId="{A9A99A5B-67E5-43A2-B2B2-DBD58649F8F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 vert="vert270"/>
        <a:lstStyle/>
        <a:p>
          <a:r>
            <a:rPr lang="ru-RU" sz="5400" b="1" smtClean="0"/>
            <a:t>Ресурс</a:t>
          </a:r>
          <a:r>
            <a:rPr lang="ru-RU" sz="5500" b="1" smtClean="0"/>
            <a:t> </a:t>
          </a:r>
          <a:endParaRPr lang="ru-RU" sz="5500" b="1" dirty="0"/>
        </a:p>
      </dgm:t>
    </dgm:pt>
    <dgm:pt modelId="{C3605616-CA22-4757-9001-69F2294DCA91}" type="parTrans" cxnId="{CB278BB8-8732-452C-A302-4D19E69574C2}">
      <dgm:prSet/>
      <dgm:spPr/>
      <dgm:t>
        <a:bodyPr/>
        <a:lstStyle/>
        <a:p>
          <a:endParaRPr lang="ru-RU"/>
        </a:p>
      </dgm:t>
    </dgm:pt>
    <dgm:pt modelId="{416247AA-D9E3-46AE-9C66-68F74B99B437}" type="sibTrans" cxnId="{CB278BB8-8732-452C-A302-4D19E69574C2}">
      <dgm:prSet/>
      <dgm:spPr/>
      <dgm:t>
        <a:bodyPr/>
        <a:lstStyle/>
        <a:p>
          <a:endParaRPr lang="ru-RU"/>
        </a:p>
      </dgm:t>
    </dgm:pt>
    <dgm:pt modelId="{D6840EF8-8344-4F2D-87BE-F2DD58ABD83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ru-RU" sz="2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</a:rPr>
            <a:t>Содержание появляется непосредственно на главной странице курса (не ссылка):</a:t>
          </a:r>
        </a:p>
        <a:p>
          <a:pPr rtl="0"/>
          <a:r>
            <a:rPr kumimoji="0" lang="ru-RU" sz="2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sym typeface="Wingdings"/>
            </a:rPr>
            <a:t></a:t>
          </a:r>
          <a:r>
            <a:rPr kumimoji="0" lang="ru-RU" sz="2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</a:rPr>
            <a:t>прямое обращение к учащимся,</a:t>
          </a:r>
        </a:p>
        <a:p>
          <a:pPr rtl="0"/>
          <a:r>
            <a:rPr kumimoji="0" lang="ru-RU" sz="2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sym typeface="Wingdings"/>
            </a:rPr>
            <a:t></a:t>
          </a:r>
          <a:r>
            <a:rPr kumimoji="0" lang="ru-RU" sz="2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</a:rPr>
            <a:t>элемент дизайна </a:t>
          </a:r>
          <a:endParaRPr lang="ru-RU" sz="2800" b="1" dirty="0">
            <a:solidFill>
              <a:schemeClr val="tx1"/>
            </a:solidFill>
          </a:endParaRPr>
        </a:p>
      </dgm:t>
    </dgm:pt>
    <dgm:pt modelId="{03168633-FBB9-40ED-B206-C89E12585293}" type="sibTrans" cxnId="{6CBABE3D-786C-4FC7-9329-D05C839B6F30}">
      <dgm:prSet/>
      <dgm:spPr/>
      <dgm:t>
        <a:bodyPr/>
        <a:lstStyle/>
        <a:p>
          <a:endParaRPr lang="ru-RU"/>
        </a:p>
      </dgm:t>
    </dgm:pt>
    <dgm:pt modelId="{4448AA12-4764-429C-A410-85B35250E8CF}" type="parTrans" cxnId="{6CBABE3D-786C-4FC7-9329-D05C839B6F30}">
      <dgm:prSet/>
      <dgm:spPr/>
      <dgm:t>
        <a:bodyPr/>
        <a:lstStyle/>
        <a:p>
          <a:endParaRPr lang="ru-RU"/>
        </a:p>
      </dgm:t>
    </dgm:pt>
    <dgm:pt modelId="{3F360C48-8F4A-4D82-9215-8B8192F4EFDB}" type="pres">
      <dgm:prSet presAssocID="{38AA4490-BA67-45C4-B472-2EB93481E8C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A1F5E5-2F52-44F5-95F0-4475B06E7DC6}" type="pres">
      <dgm:prSet presAssocID="{38AA4490-BA67-45C4-B472-2EB93481E8CA}" presName="outerBox" presStyleCnt="0"/>
      <dgm:spPr/>
    </dgm:pt>
    <dgm:pt modelId="{273E4A24-E535-4365-89FA-6434659DE583}" type="pres">
      <dgm:prSet presAssocID="{38AA4490-BA67-45C4-B472-2EB93481E8CA}" presName="outerBoxParent" presStyleLbl="node1" presStyleIdx="0" presStyleCnt="2"/>
      <dgm:spPr/>
      <dgm:t>
        <a:bodyPr/>
        <a:lstStyle/>
        <a:p>
          <a:endParaRPr lang="ru-RU"/>
        </a:p>
      </dgm:t>
    </dgm:pt>
    <dgm:pt modelId="{E1DC7643-3490-4693-B4A4-2E1217EAE722}" type="pres">
      <dgm:prSet presAssocID="{38AA4490-BA67-45C4-B472-2EB93481E8CA}" presName="outerBoxChildren" presStyleCnt="0"/>
      <dgm:spPr/>
    </dgm:pt>
    <dgm:pt modelId="{81E605C9-21F7-47D2-A262-0E4A441CBB44}" type="pres">
      <dgm:prSet presAssocID="{A9A99A5B-67E5-43A2-B2B2-DBD58649F8F2}" presName="oChild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62C7B-CD7B-4B86-9B01-F293317EC39B}" type="pres">
      <dgm:prSet presAssocID="{38AA4490-BA67-45C4-B472-2EB93481E8CA}" presName="middleBox" presStyleCnt="0"/>
      <dgm:spPr/>
    </dgm:pt>
    <dgm:pt modelId="{8957DA36-3C10-427C-A59D-0243314A5ADF}" type="pres">
      <dgm:prSet presAssocID="{38AA4490-BA67-45C4-B472-2EB93481E8CA}" presName="middleBoxParent" presStyleLbl="node1" presStyleIdx="1" presStyleCnt="2"/>
      <dgm:spPr/>
      <dgm:t>
        <a:bodyPr/>
        <a:lstStyle/>
        <a:p>
          <a:endParaRPr lang="ru-RU"/>
        </a:p>
      </dgm:t>
    </dgm:pt>
    <dgm:pt modelId="{481DA86D-CED5-4921-8749-FF7D10082412}" type="pres">
      <dgm:prSet presAssocID="{38AA4490-BA67-45C4-B472-2EB93481E8CA}" presName="middleBoxChildren" presStyleCnt="0"/>
      <dgm:spPr/>
    </dgm:pt>
  </dgm:ptLst>
  <dgm:cxnLst>
    <dgm:cxn modelId="{D1B6A8DB-7B80-4C72-95C7-FC2F4C0E2CFB}" type="presOf" srcId="{0AC91B76-46E7-4714-A0C9-B9CD97EA748E}" destId="{273E4A24-E535-4365-89FA-6434659DE583}" srcOrd="0" destOrd="0" presId="urn:microsoft.com/office/officeart/2005/8/layout/target2"/>
    <dgm:cxn modelId="{6CBABE3D-786C-4FC7-9329-D05C839B6F30}" srcId="{38AA4490-BA67-45C4-B472-2EB93481E8CA}" destId="{D6840EF8-8344-4F2D-87BE-F2DD58ABD832}" srcOrd="1" destOrd="0" parTransId="{4448AA12-4764-429C-A410-85B35250E8CF}" sibTransId="{03168633-FBB9-40ED-B206-C89E12585293}"/>
    <dgm:cxn modelId="{4F05F4F4-C565-4E2E-A2E6-B3DCB543D8FD}" srcId="{38AA4490-BA67-45C4-B472-2EB93481E8CA}" destId="{0AC91B76-46E7-4714-A0C9-B9CD97EA748E}" srcOrd="0" destOrd="0" parTransId="{72CCE0BE-220B-4063-B97C-B412F49AC9D1}" sibTransId="{46DAAE89-08AB-4D51-9A2E-AEB14060D318}"/>
    <dgm:cxn modelId="{F7196DEC-CFA7-4212-84F3-197C85CB82A0}" type="presOf" srcId="{38AA4490-BA67-45C4-B472-2EB93481E8CA}" destId="{3F360C48-8F4A-4D82-9215-8B8192F4EFDB}" srcOrd="0" destOrd="0" presId="urn:microsoft.com/office/officeart/2005/8/layout/target2"/>
    <dgm:cxn modelId="{CB278BB8-8732-452C-A302-4D19E69574C2}" srcId="{0AC91B76-46E7-4714-A0C9-B9CD97EA748E}" destId="{A9A99A5B-67E5-43A2-B2B2-DBD58649F8F2}" srcOrd="0" destOrd="0" parTransId="{C3605616-CA22-4757-9001-69F2294DCA91}" sibTransId="{416247AA-D9E3-46AE-9C66-68F74B99B437}"/>
    <dgm:cxn modelId="{AB0D3DB8-FEB2-4179-B48F-747C4AB5BC71}" type="presOf" srcId="{D6840EF8-8344-4F2D-87BE-F2DD58ABD832}" destId="{8957DA36-3C10-427C-A59D-0243314A5ADF}" srcOrd="0" destOrd="0" presId="urn:microsoft.com/office/officeart/2005/8/layout/target2"/>
    <dgm:cxn modelId="{450B571A-CB85-4311-B5C0-0A823A5B8FA5}" type="presOf" srcId="{A9A99A5B-67E5-43A2-B2B2-DBD58649F8F2}" destId="{81E605C9-21F7-47D2-A262-0E4A441CBB44}" srcOrd="0" destOrd="0" presId="urn:microsoft.com/office/officeart/2005/8/layout/target2"/>
    <dgm:cxn modelId="{024897BB-EA45-4427-AB4B-A243433A36AD}" type="presParOf" srcId="{3F360C48-8F4A-4D82-9215-8B8192F4EFDB}" destId="{6AA1F5E5-2F52-44F5-95F0-4475B06E7DC6}" srcOrd="0" destOrd="0" presId="urn:microsoft.com/office/officeart/2005/8/layout/target2"/>
    <dgm:cxn modelId="{F5264C5F-D081-4ACA-A2C8-B2891C871006}" type="presParOf" srcId="{6AA1F5E5-2F52-44F5-95F0-4475B06E7DC6}" destId="{273E4A24-E535-4365-89FA-6434659DE583}" srcOrd="0" destOrd="0" presId="urn:microsoft.com/office/officeart/2005/8/layout/target2"/>
    <dgm:cxn modelId="{B4BE5072-BDE1-4A7B-B925-96E351141D70}" type="presParOf" srcId="{6AA1F5E5-2F52-44F5-95F0-4475B06E7DC6}" destId="{E1DC7643-3490-4693-B4A4-2E1217EAE722}" srcOrd="1" destOrd="0" presId="urn:microsoft.com/office/officeart/2005/8/layout/target2"/>
    <dgm:cxn modelId="{7768AB22-92F3-48AF-82DC-1DB9127591D6}" type="presParOf" srcId="{E1DC7643-3490-4693-B4A4-2E1217EAE722}" destId="{81E605C9-21F7-47D2-A262-0E4A441CBB44}" srcOrd="0" destOrd="0" presId="urn:microsoft.com/office/officeart/2005/8/layout/target2"/>
    <dgm:cxn modelId="{E8826BEF-5E1B-43E8-9692-F39EB658C9C5}" type="presParOf" srcId="{3F360C48-8F4A-4D82-9215-8B8192F4EFDB}" destId="{D8B62C7B-CD7B-4B86-9B01-F293317EC39B}" srcOrd="1" destOrd="0" presId="urn:microsoft.com/office/officeart/2005/8/layout/target2"/>
    <dgm:cxn modelId="{3D1C53FE-5971-4D9D-9E1C-0884256B39E4}" type="presParOf" srcId="{D8B62C7B-CD7B-4B86-9B01-F293317EC39B}" destId="{8957DA36-3C10-427C-A59D-0243314A5ADF}" srcOrd="0" destOrd="0" presId="urn:microsoft.com/office/officeart/2005/8/layout/target2"/>
    <dgm:cxn modelId="{3ED7DCE9-BFBB-4294-8431-FEAF221A718C}" type="presParOf" srcId="{D8B62C7B-CD7B-4B86-9B01-F293317EC39B}" destId="{481DA86D-CED5-4921-8749-FF7D10082412}" srcOrd="1" destOrd="0" presId="urn:microsoft.com/office/officeart/2005/8/layout/targe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AA4490-BA67-45C4-B472-2EB93481E8CA}" type="doc">
      <dgm:prSet loTypeId="urn:microsoft.com/office/officeart/2005/8/layout/target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AC91B76-46E7-4714-A0C9-B9CD97EA748E}">
      <dgm:prSet phldrT="[Текст]" custT="1"/>
      <dgm:spPr/>
      <dgm:t>
        <a:bodyPr/>
        <a:lstStyle/>
        <a:p>
          <a:r>
            <a:rPr lang="ru-RU" sz="5400" b="1" dirty="0" smtClean="0"/>
            <a:t>текстовая страница</a:t>
          </a:r>
          <a:r>
            <a:rPr lang="ru-RU" sz="4300" dirty="0" smtClean="0"/>
            <a:t> </a:t>
          </a:r>
          <a:endParaRPr lang="ru-RU" sz="4300" dirty="0"/>
        </a:p>
      </dgm:t>
    </dgm:pt>
    <dgm:pt modelId="{72CCE0BE-220B-4063-B97C-B412F49AC9D1}" type="parTrans" cxnId="{4F05F4F4-C565-4E2E-A2E6-B3DCB543D8FD}">
      <dgm:prSet/>
      <dgm:spPr/>
      <dgm:t>
        <a:bodyPr/>
        <a:lstStyle/>
        <a:p>
          <a:endParaRPr lang="ru-RU"/>
        </a:p>
      </dgm:t>
    </dgm:pt>
    <dgm:pt modelId="{46DAAE89-08AB-4D51-9A2E-AEB14060D318}" type="sibTrans" cxnId="{4F05F4F4-C565-4E2E-A2E6-B3DCB543D8FD}">
      <dgm:prSet/>
      <dgm:spPr/>
      <dgm:t>
        <a:bodyPr/>
        <a:lstStyle/>
        <a:p>
          <a:endParaRPr lang="ru-RU"/>
        </a:p>
      </dgm:t>
    </dgm:pt>
    <dgm:pt modelId="{A9A99A5B-67E5-43A2-B2B2-DBD58649F8F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 vert="vert270"/>
        <a:lstStyle/>
        <a:p>
          <a:r>
            <a:rPr lang="ru-RU" sz="5400" b="1" dirty="0" smtClean="0"/>
            <a:t>Ресурс</a:t>
          </a:r>
          <a:r>
            <a:rPr lang="ru-RU" sz="5500" b="1" dirty="0" smtClean="0"/>
            <a:t> </a:t>
          </a:r>
          <a:endParaRPr lang="ru-RU" sz="5500" b="1" dirty="0"/>
        </a:p>
      </dgm:t>
    </dgm:pt>
    <dgm:pt modelId="{C3605616-CA22-4757-9001-69F2294DCA91}" type="parTrans" cxnId="{CB278BB8-8732-452C-A302-4D19E69574C2}">
      <dgm:prSet/>
      <dgm:spPr/>
      <dgm:t>
        <a:bodyPr/>
        <a:lstStyle/>
        <a:p>
          <a:endParaRPr lang="ru-RU"/>
        </a:p>
      </dgm:t>
    </dgm:pt>
    <dgm:pt modelId="{416247AA-D9E3-46AE-9C66-68F74B99B437}" type="sibTrans" cxnId="{CB278BB8-8732-452C-A302-4D19E69574C2}">
      <dgm:prSet/>
      <dgm:spPr/>
      <dgm:t>
        <a:bodyPr/>
        <a:lstStyle/>
        <a:p>
          <a:endParaRPr lang="ru-RU"/>
        </a:p>
      </dgm:t>
    </dgm:pt>
    <dgm:pt modelId="{D6840EF8-8344-4F2D-87BE-F2DD58ABD83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Для размещения крупных блоков учебного текста: </a:t>
          </a:r>
        </a:p>
        <a:p>
          <a:pPr rtl="0"/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sym typeface="Wingdings"/>
            </a:rPr>
            <a:t></a:t>
          </a: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нет инструментов форматирования,</a:t>
          </a:r>
        </a:p>
        <a:p>
          <a:pPr rtl="0"/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sym typeface="Wingdings"/>
            </a:rPr>
            <a:t></a:t>
          </a: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лучше использовать ресурс «</a:t>
          </a:r>
          <a:r>
            <a:rPr kumimoji="0" lang="ru-RU" sz="28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Веб-страница</a:t>
          </a: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»</a:t>
          </a:r>
          <a:endParaRPr lang="ru-RU" sz="2800" b="1" dirty="0">
            <a:solidFill>
              <a:schemeClr val="tx1"/>
            </a:solidFill>
          </a:endParaRPr>
        </a:p>
      </dgm:t>
    </dgm:pt>
    <dgm:pt modelId="{03168633-FBB9-40ED-B206-C89E12585293}" type="sibTrans" cxnId="{6CBABE3D-786C-4FC7-9329-D05C839B6F30}">
      <dgm:prSet/>
      <dgm:spPr/>
      <dgm:t>
        <a:bodyPr/>
        <a:lstStyle/>
        <a:p>
          <a:endParaRPr lang="ru-RU"/>
        </a:p>
      </dgm:t>
    </dgm:pt>
    <dgm:pt modelId="{4448AA12-4764-429C-A410-85B35250E8CF}" type="parTrans" cxnId="{6CBABE3D-786C-4FC7-9329-D05C839B6F30}">
      <dgm:prSet/>
      <dgm:spPr/>
      <dgm:t>
        <a:bodyPr/>
        <a:lstStyle/>
        <a:p>
          <a:endParaRPr lang="ru-RU"/>
        </a:p>
      </dgm:t>
    </dgm:pt>
    <dgm:pt modelId="{3F360C48-8F4A-4D82-9215-8B8192F4EFDB}" type="pres">
      <dgm:prSet presAssocID="{38AA4490-BA67-45C4-B472-2EB93481E8C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A1F5E5-2F52-44F5-95F0-4475B06E7DC6}" type="pres">
      <dgm:prSet presAssocID="{38AA4490-BA67-45C4-B472-2EB93481E8CA}" presName="outerBox" presStyleCnt="0"/>
      <dgm:spPr/>
    </dgm:pt>
    <dgm:pt modelId="{273E4A24-E535-4365-89FA-6434659DE583}" type="pres">
      <dgm:prSet presAssocID="{38AA4490-BA67-45C4-B472-2EB93481E8CA}" presName="outerBoxParent" presStyleLbl="node1" presStyleIdx="0" presStyleCnt="2"/>
      <dgm:spPr/>
      <dgm:t>
        <a:bodyPr/>
        <a:lstStyle/>
        <a:p>
          <a:endParaRPr lang="ru-RU"/>
        </a:p>
      </dgm:t>
    </dgm:pt>
    <dgm:pt modelId="{E1DC7643-3490-4693-B4A4-2E1217EAE722}" type="pres">
      <dgm:prSet presAssocID="{38AA4490-BA67-45C4-B472-2EB93481E8CA}" presName="outerBoxChildren" presStyleCnt="0"/>
      <dgm:spPr/>
    </dgm:pt>
    <dgm:pt modelId="{81E605C9-21F7-47D2-A262-0E4A441CBB44}" type="pres">
      <dgm:prSet presAssocID="{A9A99A5B-67E5-43A2-B2B2-DBD58649F8F2}" presName="oChild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62C7B-CD7B-4B86-9B01-F293317EC39B}" type="pres">
      <dgm:prSet presAssocID="{38AA4490-BA67-45C4-B472-2EB93481E8CA}" presName="middleBox" presStyleCnt="0"/>
      <dgm:spPr/>
    </dgm:pt>
    <dgm:pt modelId="{8957DA36-3C10-427C-A59D-0243314A5ADF}" type="pres">
      <dgm:prSet presAssocID="{38AA4490-BA67-45C4-B472-2EB93481E8CA}" presName="middleBoxParent" presStyleLbl="node1" presStyleIdx="1" presStyleCnt="2"/>
      <dgm:spPr/>
      <dgm:t>
        <a:bodyPr/>
        <a:lstStyle/>
        <a:p>
          <a:endParaRPr lang="ru-RU"/>
        </a:p>
      </dgm:t>
    </dgm:pt>
    <dgm:pt modelId="{481DA86D-CED5-4921-8749-FF7D10082412}" type="pres">
      <dgm:prSet presAssocID="{38AA4490-BA67-45C4-B472-2EB93481E8CA}" presName="middleBoxChildren" presStyleCnt="0"/>
      <dgm:spPr/>
    </dgm:pt>
  </dgm:ptLst>
  <dgm:cxnLst>
    <dgm:cxn modelId="{6CBABE3D-786C-4FC7-9329-D05C839B6F30}" srcId="{38AA4490-BA67-45C4-B472-2EB93481E8CA}" destId="{D6840EF8-8344-4F2D-87BE-F2DD58ABD832}" srcOrd="1" destOrd="0" parTransId="{4448AA12-4764-429C-A410-85B35250E8CF}" sibTransId="{03168633-FBB9-40ED-B206-C89E12585293}"/>
    <dgm:cxn modelId="{4F05F4F4-C565-4E2E-A2E6-B3DCB543D8FD}" srcId="{38AA4490-BA67-45C4-B472-2EB93481E8CA}" destId="{0AC91B76-46E7-4714-A0C9-B9CD97EA748E}" srcOrd="0" destOrd="0" parTransId="{72CCE0BE-220B-4063-B97C-B412F49AC9D1}" sibTransId="{46DAAE89-08AB-4D51-9A2E-AEB14060D318}"/>
    <dgm:cxn modelId="{B1309560-A02A-44DA-94EC-4CA387FAC384}" type="presOf" srcId="{38AA4490-BA67-45C4-B472-2EB93481E8CA}" destId="{3F360C48-8F4A-4D82-9215-8B8192F4EFDB}" srcOrd="0" destOrd="0" presId="urn:microsoft.com/office/officeart/2005/8/layout/target2"/>
    <dgm:cxn modelId="{844C934E-E438-451D-A225-48E978B2C032}" type="presOf" srcId="{A9A99A5B-67E5-43A2-B2B2-DBD58649F8F2}" destId="{81E605C9-21F7-47D2-A262-0E4A441CBB44}" srcOrd="0" destOrd="0" presId="urn:microsoft.com/office/officeart/2005/8/layout/target2"/>
    <dgm:cxn modelId="{CB278BB8-8732-452C-A302-4D19E69574C2}" srcId="{0AC91B76-46E7-4714-A0C9-B9CD97EA748E}" destId="{A9A99A5B-67E5-43A2-B2B2-DBD58649F8F2}" srcOrd="0" destOrd="0" parTransId="{C3605616-CA22-4757-9001-69F2294DCA91}" sibTransId="{416247AA-D9E3-46AE-9C66-68F74B99B437}"/>
    <dgm:cxn modelId="{B0770A4E-7A4E-4D18-ACA5-BFF3268C7BD7}" type="presOf" srcId="{D6840EF8-8344-4F2D-87BE-F2DD58ABD832}" destId="{8957DA36-3C10-427C-A59D-0243314A5ADF}" srcOrd="0" destOrd="0" presId="urn:microsoft.com/office/officeart/2005/8/layout/target2"/>
    <dgm:cxn modelId="{013CE36B-EEB1-46D8-A9F0-90F8A899397F}" type="presOf" srcId="{0AC91B76-46E7-4714-A0C9-B9CD97EA748E}" destId="{273E4A24-E535-4365-89FA-6434659DE583}" srcOrd="0" destOrd="0" presId="urn:microsoft.com/office/officeart/2005/8/layout/target2"/>
    <dgm:cxn modelId="{CFD1AABA-C10E-42AE-91BC-D95FF3137FAC}" type="presParOf" srcId="{3F360C48-8F4A-4D82-9215-8B8192F4EFDB}" destId="{6AA1F5E5-2F52-44F5-95F0-4475B06E7DC6}" srcOrd="0" destOrd="0" presId="urn:microsoft.com/office/officeart/2005/8/layout/target2"/>
    <dgm:cxn modelId="{CD9E00BE-8E89-4ECB-BB5A-6F1EF5749472}" type="presParOf" srcId="{6AA1F5E5-2F52-44F5-95F0-4475B06E7DC6}" destId="{273E4A24-E535-4365-89FA-6434659DE583}" srcOrd="0" destOrd="0" presId="urn:microsoft.com/office/officeart/2005/8/layout/target2"/>
    <dgm:cxn modelId="{CF3578FF-3DE9-4B80-A233-51AEC558EDA6}" type="presParOf" srcId="{6AA1F5E5-2F52-44F5-95F0-4475B06E7DC6}" destId="{E1DC7643-3490-4693-B4A4-2E1217EAE722}" srcOrd="1" destOrd="0" presId="urn:microsoft.com/office/officeart/2005/8/layout/target2"/>
    <dgm:cxn modelId="{CF12DC2C-57AB-4574-8948-331F8B1CE2B0}" type="presParOf" srcId="{E1DC7643-3490-4693-B4A4-2E1217EAE722}" destId="{81E605C9-21F7-47D2-A262-0E4A441CBB44}" srcOrd="0" destOrd="0" presId="urn:microsoft.com/office/officeart/2005/8/layout/target2"/>
    <dgm:cxn modelId="{FDA2A44E-3A63-43A4-B4BA-327B7B858862}" type="presParOf" srcId="{3F360C48-8F4A-4D82-9215-8B8192F4EFDB}" destId="{D8B62C7B-CD7B-4B86-9B01-F293317EC39B}" srcOrd="1" destOrd="0" presId="urn:microsoft.com/office/officeart/2005/8/layout/target2"/>
    <dgm:cxn modelId="{6E1D4C78-68A3-42CB-98AB-19BB46541022}" type="presParOf" srcId="{D8B62C7B-CD7B-4B86-9B01-F293317EC39B}" destId="{8957DA36-3C10-427C-A59D-0243314A5ADF}" srcOrd="0" destOrd="0" presId="urn:microsoft.com/office/officeart/2005/8/layout/target2"/>
    <dgm:cxn modelId="{8FF3593C-04A8-48BA-8285-93E3FD4BDA81}" type="presParOf" srcId="{D8B62C7B-CD7B-4B86-9B01-F293317EC39B}" destId="{481DA86D-CED5-4921-8749-FF7D10082412}" srcOrd="1" destOrd="0" presId="urn:microsoft.com/office/officeart/2005/8/layout/targe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AA4490-BA67-45C4-B472-2EB93481E8CA}" type="doc">
      <dgm:prSet loTypeId="urn:microsoft.com/office/officeart/2005/8/layout/target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AC91B76-46E7-4714-A0C9-B9CD97EA748E}">
      <dgm:prSet phldrT="[Текст]" custT="1"/>
      <dgm:spPr/>
      <dgm:t>
        <a:bodyPr/>
        <a:lstStyle/>
        <a:p>
          <a:r>
            <a:rPr lang="en-US" sz="5400" b="1" dirty="0" smtClean="0"/>
            <a:t>web-</a:t>
          </a:r>
          <a:r>
            <a:rPr lang="ru-RU" sz="5400" b="1" dirty="0" smtClean="0"/>
            <a:t>страница</a:t>
          </a:r>
          <a:endParaRPr lang="ru-RU" sz="5400" b="1" dirty="0"/>
        </a:p>
      </dgm:t>
    </dgm:pt>
    <dgm:pt modelId="{72CCE0BE-220B-4063-B97C-B412F49AC9D1}" type="parTrans" cxnId="{4F05F4F4-C565-4E2E-A2E6-B3DCB543D8FD}">
      <dgm:prSet/>
      <dgm:spPr/>
      <dgm:t>
        <a:bodyPr/>
        <a:lstStyle/>
        <a:p>
          <a:endParaRPr lang="ru-RU"/>
        </a:p>
      </dgm:t>
    </dgm:pt>
    <dgm:pt modelId="{46DAAE89-08AB-4D51-9A2E-AEB14060D318}" type="sibTrans" cxnId="{4F05F4F4-C565-4E2E-A2E6-B3DCB543D8FD}">
      <dgm:prSet/>
      <dgm:spPr/>
      <dgm:t>
        <a:bodyPr/>
        <a:lstStyle/>
        <a:p>
          <a:endParaRPr lang="ru-RU"/>
        </a:p>
      </dgm:t>
    </dgm:pt>
    <dgm:pt modelId="{A9A99A5B-67E5-43A2-B2B2-DBD58649F8F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 vert="vert270"/>
        <a:lstStyle/>
        <a:p>
          <a:r>
            <a:rPr lang="ru-RU" sz="5400" b="1" dirty="0" smtClean="0"/>
            <a:t>Ресурс</a:t>
          </a:r>
          <a:r>
            <a:rPr lang="ru-RU" sz="5500" b="1" dirty="0" smtClean="0"/>
            <a:t> </a:t>
          </a:r>
          <a:endParaRPr lang="ru-RU" sz="5500" b="1" dirty="0"/>
        </a:p>
      </dgm:t>
    </dgm:pt>
    <dgm:pt modelId="{C3605616-CA22-4757-9001-69F2294DCA91}" type="parTrans" cxnId="{CB278BB8-8732-452C-A302-4D19E69574C2}">
      <dgm:prSet/>
      <dgm:spPr/>
      <dgm:t>
        <a:bodyPr/>
        <a:lstStyle/>
        <a:p>
          <a:endParaRPr lang="ru-RU"/>
        </a:p>
      </dgm:t>
    </dgm:pt>
    <dgm:pt modelId="{416247AA-D9E3-46AE-9C66-68F74B99B437}" type="sibTrans" cxnId="{CB278BB8-8732-452C-A302-4D19E69574C2}">
      <dgm:prSet/>
      <dgm:spPr/>
      <dgm:t>
        <a:bodyPr/>
        <a:lstStyle/>
        <a:p>
          <a:endParaRPr lang="ru-RU"/>
        </a:p>
      </dgm:t>
    </dgm:pt>
    <dgm:pt modelId="{D6840EF8-8344-4F2D-87BE-F2DD58ABD83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Основной ресурс для размещения учебного содержания, которое учащиеся могут прочитать, просмотреть: </a:t>
          </a:r>
        </a:p>
        <a:p>
          <a:pPr rtl="0"/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sym typeface="Wingdings"/>
            </a:rPr>
            <a:t></a:t>
          </a: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текст, рисунки, графики, ссылки, таблицы и др.</a:t>
          </a:r>
          <a:endParaRPr lang="ru-RU" sz="2800" b="1" dirty="0">
            <a:solidFill>
              <a:schemeClr val="tx1"/>
            </a:solidFill>
          </a:endParaRPr>
        </a:p>
      </dgm:t>
    </dgm:pt>
    <dgm:pt modelId="{03168633-FBB9-40ED-B206-C89E12585293}" type="sibTrans" cxnId="{6CBABE3D-786C-4FC7-9329-D05C839B6F30}">
      <dgm:prSet/>
      <dgm:spPr/>
      <dgm:t>
        <a:bodyPr/>
        <a:lstStyle/>
        <a:p>
          <a:endParaRPr lang="ru-RU"/>
        </a:p>
      </dgm:t>
    </dgm:pt>
    <dgm:pt modelId="{4448AA12-4764-429C-A410-85B35250E8CF}" type="parTrans" cxnId="{6CBABE3D-786C-4FC7-9329-D05C839B6F30}">
      <dgm:prSet/>
      <dgm:spPr/>
      <dgm:t>
        <a:bodyPr/>
        <a:lstStyle/>
        <a:p>
          <a:endParaRPr lang="ru-RU"/>
        </a:p>
      </dgm:t>
    </dgm:pt>
    <dgm:pt modelId="{3F360C48-8F4A-4D82-9215-8B8192F4EFDB}" type="pres">
      <dgm:prSet presAssocID="{38AA4490-BA67-45C4-B472-2EB93481E8C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A1F5E5-2F52-44F5-95F0-4475B06E7DC6}" type="pres">
      <dgm:prSet presAssocID="{38AA4490-BA67-45C4-B472-2EB93481E8CA}" presName="outerBox" presStyleCnt="0"/>
      <dgm:spPr/>
    </dgm:pt>
    <dgm:pt modelId="{273E4A24-E535-4365-89FA-6434659DE583}" type="pres">
      <dgm:prSet presAssocID="{38AA4490-BA67-45C4-B472-2EB93481E8CA}" presName="outerBoxParent" presStyleLbl="node1" presStyleIdx="0" presStyleCnt="2"/>
      <dgm:spPr/>
      <dgm:t>
        <a:bodyPr/>
        <a:lstStyle/>
        <a:p>
          <a:endParaRPr lang="ru-RU"/>
        </a:p>
      </dgm:t>
    </dgm:pt>
    <dgm:pt modelId="{E1DC7643-3490-4693-B4A4-2E1217EAE722}" type="pres">
      <dgm:prSet presAssocID="{38AA4490-BA67-45C4-B472-2EB93481E8CA}" presName="outerBoxChildren" presStyleCnt="0"/>
      <dgm:spPr/>
    </dgm:pt>
    <dgm:pt modelId="{81E605C9-21F7-47D2-A262-0E4A441CBB44}" type="pres">
      <dgm:prSet presAssocID="{A9A99A5B-67E5-43A2-B2B2-DBD58649F8F2}" presName="oChild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62C7B-CD7B-4B86-9B01-F293317EC39B}" type="pres">
      <dgm:prSet presAssocID="{38AA4490-BA67-45C4-B472-2EB93481E8CA}" presName="middleBox" presStyleCnt="0"/>
      <dgm:spPr/>
    </dgm:pt>
    <dgm:pt modelId="{8957DA36-3C10-427C-A59D-0243314A5ADF}" type="pres">
      <dgm:prSet presAssocID="{38AA4490-BA67-45C4-B472-2EB93481E8CA}" presName="middleBoxParent" presStyleLbl="node1" presStyleIdx="1" presStyleCnt="2"/>
      <dgm:spPr/>
      <dgm:t>
        <a:bodyPr/>
        <a:lstStyle/>
        <a:p>
          <a:endParaRPr lang="ru-RU"/>
        </a:p>
      </dgm:t>
    </dgm:pt>
    <dgm:pt modelId="{481DA86D-CED5-4921-8749-FF7D10082412}" type="pres">
      <dgm:prSet presAssocID="{38AA4490-BA67-45C4-B472-2EB93481E8CA}" presName="middleBoxChildren" presStyleCnt="0"/>
      <dgm:spPr/>
    </dgm:pt>
  </dgm:ptLst>
  <dgm:cxnLst>
    <dgm:cxn modelId="{6CBABE3D-786C-4FC7-9329-D05C839B6F30}" srcId="{38AA4490-BA67-45C4-B472-2EB93481E8CA}" destId="{D6840EF8-8344-4F2D-87BE-F2DD58ABD832}" srcOrd="1" destOrd="0" parTransId="{4448AA12-4764-429C-A410-85B35250E8CF}" sibTransId="{03168633-FBB9-40ED-B206-C89E12585293}"/>
    <dgm:cxn modelId="{F95DB300-7C78-4F2C-B099-6BCC0F6AF30A}" type="presOf" srcId="{D6840EF8-8344-4F2D-87BE-F2DD58ABD832}" destId="{8957DA36-3C10-427C-A59D-0243314A5ADF}" srcOrd="0" destOrd="0" presId="urn:microsoft.com/office/officeart/2005/8/layout/target2"/>
    <dgm:cxn modelId="{4F05F4F4-C565-4E2E-A2E6-B3DCB543D8FD}" srcId="{38AA4490-BA67-45C4-B472-2EB93481E8CA}" destId="{0AC91B76-46E7-4714-A0C9-B9CD97EA748E}" srcOrd="0" destOrd="0" parTransId="{72CCE0BE-220B-4063-B97C-B412F49AC9D1}" sibTransId="{46DAAE89-08AB-4D51-9A2E-AEB14060D318}"/>
    <dgm:cxn modelId="{8FDFCAB4-8180-44FA-9905-F1487948B18E}" type="presOf" srcId="{A9A99A5B-67E5-43A2-B2B2-DBD58649F8F2}" destId="{81E605C9-21F7-47D2-A262-0E4A441CBB44}" srcOrd="0" destOrd="0" presId="urn:microsoft.com/office/officeart/2005/8/layout/target2"/>
    <dgm:cxn modelId="{0805A3F7-C424-4C50-91C8-E41C087BF6C7}" type="presOf" srcId="{0AC91B76-46E7-4714-A0C9-B9CD97EA748E}" destId="{273E4A24-E535-4365-89FA-6434659DE583}" srcOrd="0" destOrd="0" presId="urn:microsoft.com/office/officeart/2005/8/layout/target2"/>
    <dgm:cxn modelId="{CB278BB8-8732-452C-A302-4D19E69574C2}" srcId="{0AC91B76-46E7-4714-A0C9-B9CD97EA748E}" destId="{A9A99A5B-67E5-43A2-B2B2-DBD58649F8F2}" srcOrd="0" destOrd="0" parTransId="{C3605616-CA22-4757-9001-69F2294DCA91}" sibTransId="{416247AA-D9E3-46AE-9C66-68F74B99B437}"/>
    <dgm:cxn modelId="{1CD580F9-04CF-4AD4-8DE2-67AF6D2D665F}" type="presOf" srcId="{38AA4490-BA67-45C4-B472-2EB93481E8CA}" destId="{3F360C48-8F4A-4D82-9215-8B8192F4EFDB}" srcOrd="0" destOrd="0" presId="urn:microsoft.com/office/officeart/2005/8/layout/target2"/>
    <dgm:cxn modelId="{80AAF584-2A19-434F-BBBC-2DA022BC1C52}" type="presParOf" srcId="{3F360C48-8F4A-4D82-9215-8B8192F4EFDB}" destId="{6AA1F5E5-2F52-44F5-95F0-4475B06E7DC6}" srcOrd="0" destOrd="0" presId="urn:microsoft.com/office/officeart/2005/8/layout/target2"/>
    <dgm:cxn modelId="{1EB67B0E-C113-4496-8124-DC419BD8FB54}" type="presParOf" srcId="{6AA1F5E5-2F52-44F5-95F0-4475B06E7DC6}" destId="{273E4A24-E535-4365-89FA-6434659DE583}" srcOrd="0" destOrd="0" presId="urn:microsoft.com/office/officeart/2005/8/layout/target2"/>
    <dgm:cxn modelId="{98DD5011-FC0D-4B11-AA3B-B847C8214945}" type="presParOf" srcId="{6AA1F5E5-2F52-44F5-95F0-4475B06E7DC6}" destId="{E1DC7643-3490-4693-B4A4-2E1217EAE722}" srcOrd="1" destOrd="0" presId="urn:microsoft.com/office/officeart/2005/8/layout/target2"/>
    <dgm:cxn modelId="{7288E8B0-249F-4F96-A3A7-6DD54485958A}" type="presParOf" srcId="{E1DC7643-3490-4693-B4A4-2E1217EAE722}" destId="{81E605C9-21F7-47D2-A262-0E4A441CBB44}" srcOrd="0" destOrd="0" presId="urn:microsoft.com/office/officeart/2005/8/layout/target2"/>
    <dgm:cxn modelId="{70ABF028-88C2-4FB9-9346-A6E4A8A80C6C}" type="presParOf" srcId="{3F360C48-8F4A-4D82-9215-8B8192F4EFDB}" destId="{D8B62C7B-CD7B-4B86-9B01-F293317EC39B}" srcOrd="1" destOrd="0" presId="urn:microsoft.com/office/officeart/2005/8/layout/target2"/>
    <dgm:cxn modelId="{FD932BA7-D44E-4F0F-89FF-590B48337E81}" type="presParOf" srcId="{D8B62C7B-CD7B-4B86-9B01-F293317EC39B}" destId="{8957DA36-3C10-427C-A59D-0243314A5ADF}" srcOrd="0" destOrd="0" presId="urn:microsoft.com/office/officeart/2005/8/layout/target2"/>
    <dgm:cxn modelId="{7AC92C1E-173A-4590-8F3E-66B992DA070A}" type="presParOf" srcId="{D8B62C7B-CD7B-4B86-9B01-F293317EC39B}" destId="{481DA86D-CED5-4921-8749-FF7D10082412}" srcOrd="1" destOrd="0" presId="urn:microsoft.com/office/officeart/2005/8/layout/targe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BCC9B8-76CE-4046-A4DB-A216656878EA}" type="doc">
      <dgm:prSet loTypeId="urn:microsoft.com/office/officeart/2005/8/layout/target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F6AEB3F-96B3-44EE-894D-F06FECB15692}">
      <dgm:prSet phldrT="[Текст]" custT="1"/>
      <dgm:spPr/>
      <dgm:t>
        <a:bodyPr/>
        <a:lstStyle/>
        <a:p>
          <a:r>
            <a:rPr kumimoji="0" lang="ru-RU" sz="4000" b="1" i="0" u="none" strike="noStrike" cap="none" normalizeH="0" baseline="0" dirty="0" smtClean="0">
              <a:ln/>
              <a:effectLst/>
              <a:latin typeface="Calibri" pitchFamily="34" charset="0"/>
            </a:rPr>
            <a:t>ссылка на файл или </a:t>
          </a:r>
          <a:r>
            <a:rPr kumimoji="0" lang="en-US" sz="4000" b="1" i="0" u="none" strike="noStrike" cap="none" normalizeH="0" baseline="0" dirty="0" smtClean="0">
              <a:ln/>
              <a:effectLst/>
              <a:latin typeface="Calibri" pitchFamily="34" charset="0"/>
            </a:rPr>
            <a:t>web</a:t>
          </a:r>
          <a:r>
            <a:rPr kumimoji="0" lang="ru-RU" sz="4000" b="1" i="0" u="none" strike="noStrike" cap="none" normalizeH="0" baseline="0" dirty="0" smtClean="0">
              <a:ln/>
              <a:effectLst/>
              <a:latin typeface="Calibri" pitchFamily="34" charset="0"/>
            </a:rPr>
            <a:t>-страницу </a:t>
          </a:r>
          <a:endParaRPr lang="ru-RU" sz="4000" b="1" dirty="0"/>
        </a:p>
      </dgm:t>
    </dgm:pt>
    <dgm:pt modelId="{9C607AAC-8079-4E25-8CB3-DA38453F11FA}" type="parTrans" cxnId="{C5751974-ED37-45A6-BDA5-A4357DC7FF55}">
      <dgm:prSet/>
      <dgm:spPr/>
      <dgm:t>
        <a:bodyPr/>
        <a:lstStyle/>
        <a:p>
          <a:endParaRPr lang="ru-RU"/>
        </a:p>
      </dgm:t>
    </dgm:pt>
    <dgm:pt modelId="{EA2F2B79-C42E-483C-B6C9-7F757C34BDBF}" type="sibTrans" cxnId="{C5751974-ED37-45A6-BDA5-A4357DC7FF55}">
      <dgm:prSet/>
      <dgm:spPr/>
      <dgm:t>
        <a:bodyPr/>
        <a:lstStyle/>
        <a:p>
          <a:endParaRPr lang="ru-RU"/>
        </a:p>
      </dgm:t>
    </dgm:pt>
    <dgm:pt modelId="{312D9E43-C6C7-477F-A92B-623E0E6B3D67}">
      <dgm:prSet phldrT="[Текст]"/>
      <dgm:spPr/>
      <dgm:t>
        <a:bodyPr vert="vert270"/>
        <a:lstStyle/>
        <a:p>
          <a:r>
            <a:rPr lang="ru-RU" b="1" dirty="0" smtClean="0"/>
            <a:t>Ресурс</a:t>
          </a:r>
          <a:endParaRPr lang="ru-RU" dirty="0"/>
        </a:p>
      </dgm:t>
    </dgm:pt>
    <dgm:pt modelId="{2E578075-504F-4D0B-AE22-B55026909EAC}" type="parTrans" cxnId="{CE96522D-4155-41F4-B78A-E1797F3F6A79}">
      <dgm:prSet/>
      <dgm:spPr/>
      <dgm:t>
        <a:bodyPr/>
        <a:lstStyle/>
        <a:p>
          <a:endParaRPr lang="ru-RU"/>
        </a:p>
      </dgm:t>
    </dgm:pt>
    <dgm:pt modelId="{166AD0E3-0DDB-40D0-A99A-3EC36D384BA8}" type="sibTrans" cxnId="{CE96522D-4155-41F4-B78A-E1797F3F6A79}">
      <dgm:prSet/>
      <dgm:spPr/>
      <dgm:t>
        <a:bodyPr/>
        <a:lstStyle/>
        <a:p>
          <a:endParaRPr lang="ru-RU"/>
        </a:p>
      </dgm:t>
    </dgm:pt>
    <dgm:pt modelId="{33480FBA-0DC6-4D2C-A043-5BFE58C382D4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</a:rPr>
            <a:t>Размещение ссылок на другие </a:t>
          </a:r>
          <a:r>
            <a:rPr kumimoji="0" lang="en-US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</a:rPr>
            <a:t>web</a:t>
          </a:r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</a:rPr>
            <a:t>-страницы, расширение учебного содержания курса за счёт привлечения информации из сайтов, сходной тематики</a:t>
          </a:r>
          <a:r>
            <a:rPr kumimoji="0" lang="ru-RU" sz="2400" b="0" i="0" u="none" strike="noStrike" cap="none" normalizeH="0" baseline="0" dirty="0" smtClean="0">
              <a:ln/>
              <a:effectLst/>
              <a:latin typeface="Calibri" pitchFamily="34" charset="0"/>
            </a:rPr>
            <a:t>.</a:t>
          </a:r>
          <a:endParaRPr lang="ru-RU" sz="2400" dirty="0"/>
        </a:p>
      </dgm:t>
    </dgm:pt>
    <dgm:pt modelId="{B0B8024F-DFF7-4CD9-987E-F61FF7953329}" type="parTrans" cxnId="{D51248A5-A90F-43AB-8DB9-DFDD0A6E15E5}">
      <dgm:prSet/>
      <dgm:spPr/>
      <dgm:t>
        <a:bodyPr/>
        <a:lstStyle/>
        <a:p>
          <a:endParaRPr lang="ru-RU"/>
        </a:p>
      </dgm:t>
    </dgm:pt>
    <dgm:pt modelId="{BB16247D-C5AE-4AF0-AB8D-15DF564FD49C}" type="sibTrans" cxnId="{D51248A5-A90F-43AB-8DB9-DFDD0A6E15E5}">
      <dgm:prSet/>
      <dgm:spPr/>
      <dgm:t>
        <a:bodyPr/>
        <a:lstStyle/>
        <a:p>
          <a:endParaRPr lang="ru-RU"/>
        </a:p>
      </dgm:t>
    </dgm:pt>
    <dgm:pt modelId="{174152C2-BD59-429C-B5B0-8BA757E033E8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</a:rPr>
            <a:t>Размещение на страницах курса файлов различных форматов: аудио или видео, презентаций, документов MS </a:t>
          </a:r>
          <a:r>
            <a:rPr kumimoji="0" lang="ru-RU" sz="24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Calibri" pitchFamily="34" charset="0"/>
            </a:rPr>
            <a:t>Office</a:t>
          </a:r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</a:rPr>
            <a:t> и т.д. </a:t>
          </a:r>
          <a:endParaRPr lang="ru-RU" sz="2400" b="1" dirty="0">
            <a:solidFill>
              <a:schemeClr val="tx1"/>
            </a:solidFill>
          </a:endParaRPr>
        </a:p>
      </dgm:t>
    </dgm:pt>
    <dgm:pt modelId="{E0189E98-16ED-4D5D-9E11-84FAABD59BF3}" type="parTrans" cxnId="{2B8195A9-CF9D-4A20-9BE3-5C9C707EB555}">
      <dgm:prSet/>
      <dgm:spPr/>
      <dgm:t>
        <a:bodyPr/>
        <a:lstStyle/>
        <a:p>
          <a:endParaRPr lang="ru-RU"/>
        </a:p>
      </dgm:t>
    </dgm:pt>
    <dgm:pt modelId="{FB62E86D-D5E2-49CC-9918-2084169A1DD9}" type="sibTrans" cxnId="{2B8195A9-CF9D-4A20-9BE3-5C9C707EB555}">
      <dgm:prSet/>
      <dgm:spPr/>
      <dgm:t>
        <a:bodyPr/>
        <a:lstStyle/>
        <a:p>
          <a:endParaRPr lang="ru-RU"/>
        </a:p>
      </dgm:t>
    </dgm:pt>
    <dgm:pt modelId="{D0AB3952-1CDA-48CC-8F7A-3F6C16DFACB1}" type="pres">
      <dgm:prSet presAssocID="{57BCC9B8-76CE-4046-A4DB-A216656878E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D1F626-9936-4A4B-8FA2-39A56EAFBE5C}" type="pres">
      <dgm:prSet presAssocID="{57BCC9B8-76CE-4046-A4DB-A216656878EA}" presName="outerBox" presStyleCnt="0"/>
      <dgm:spPr/>
    </dgm:pt>
    <dgm:pt modelId="{70C37664-BDB1-44B8-A351-8FC28ABBFA36}" type="pres">
      <dgm:prSet presAssocID="{57BCC9B8-76CE-4046-A4DB-A216656878EA}" presName="outerBoxParent" presStyleLbl="node1" presStyleIdx="0" presStyleCnt="3" custLinFactNeighborY="8750"/>
      <dgm:spPr/>
      <dgm:t>
        <a:bodyPr/>
        <a:lstStyle/>
        <a:p>
          <a:endParaRPr lang="ru-RU"/>
        </a:p>
      </dgm:t>
    </dgm:pt>
    <dgm:pt modelId="{D6562AF1-F434-4431-8E83-2C71FC459FE6}" type="pres">
      <dgm:prSet presAssocID="{57BCC9B8-76CE-4046-A4DB-A216656878EA}" presName="outerBoxChildren" presStyleCnt="0"/>
      <dgm:spPr/>
    </dgm:pt>
    <dgm:pt modelId="{1DAE272E-B15F-4EEF-9691-8DEE7D9C3EFA}" type="pres">
      <dgm:prSet presAssocID="{312D9E43-C6C7-477F-A92B-623E0E6B3D67}" presName="oChild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70762-0665-475A-8F9D-EC3133D072BA}" type="pres">
      <dgm:prSet presAssocID="{57BCC9B8-76CE-4046-A4DB-A216656878EA}" presName="middleBox" presStyleCnt="0"/>
      <dgm:spPr/>
    </dgm:pt>
    <dgm:pt modelId="{BE6507D1-FFE2-4CC1-AD62-58153250CF2D}" type="pres">
      <dgm:prSet presAssocID="{57BCC9B8-76CE-4046-A4DB-A216656878EA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974D5739-9DF2-4CE5-AC97-EB8A2F9F1FAF}" type="pres">
      <dgm:prSet presAssocID="{57BCC9B8-76CE-4046-A4DB-A216656878EA}" presName="middleBoxChildren" presStyleCnt="0"/>
      <dgm:spPr/>
    </dgm:pt>
    <dgm:pt modelId="{756A4B26-D105-455A-9B0E-BA5B22571C8A}" type="pres">
      <dgm:prSet presAssocID="{57BCC9B8-76CE-4046-A4DB-A216656878EA}" presName="centerBox" presStyleCnt="0"/>
      <dgm:spPr/>
    </dgm:pt>
    <dgm:pt modelId="{96A67125-77B1-4344-B9F2-FCDF5C77DAF0}" type="pres">
      <dgm:prSet presAssocID="{57BCC9B8-76CE-4046-A4DB-A216656878EA}" presName="centerBoxParent" presStyleLbl="node1" presStyleIdx="2" presStyleCnt="3" custScaleX="99937" custScaleY="75032" custLinFactNeighborX="570" custLinFactNeighborY="12001"/>
      <dgm:spPr/>
      <dgm:t>
        <a:bodyPr/>
        <a:lstStyle/>
        <a:p>
          <a:endParaRPr lang="ru-RU"/>
        </a:p>
      </dgm:t>
    </dgm:pt>
  </dgm:ptLst>
  <dgm:cxnLst>
    <dgm:cxn modelId="{42536711-2DB0-4DF1-A961-7B9CB3A5C94D}" type="presOf" srcId="{312D9E43-C6C7-477F-A92B-623E0E6B3D67}" destId="{1DAE272E-B15F-4EEF-9691-8DEE7D9C3EFA}" srcOrd="0" destOrd="0" presId="urn:microsoft.com/office/officeart/2005/8/layout/target2"/>
    <dgm:cxn modelId="{2CDB59D3-2C66-4612-879E-F472F67B91BE}" type="presOf" srcId="{33480FBA-0DC6-4D2C-A043-5BFE58C382D4}" destId="{BE6507D1-FFE2-4CC1-AD62-58153250CF2D}" srcOrd="0" destOrd="0" presId="urn:microsoft.com/office/officeart/2005/8/layout/target2"/>
    <dgm:cxn modelId="{CE96522D-4155-41F4-B78A-E1797F3F6A79}" srcId="{5F6AEB3F-96B3-44EE-894D-F06FECB15692}" destId="{312D9E43-C6C7-477F-A92B-623E0E6B3D67}" srcOrd="0" destOrd="0" parTransId="{2E578075-504F-4D0B-AE22-B55026909EAC}" sibTransId="{166AD0E3-0DDB-40D0-A99A-3EC36D384BA8}"/>
    <dgm:cxn modelId="{F653C845-5ED5-4A6A-BA09-E59E463946BC}" type="presOf" srcId="{5F6AEB3F-96B3-44EE-894D-F06FECB15692}" destId="{70C37664-BDB1-44B8-A351-8FC28ABBFA36}" srcOrd="0" destOrd="0" presId="urn:microsoft.com/office/officeart/2005/8/layout/target2"/>
    <dgm:cxn modelId="{C5751974-ED37-45A6-BDA5-A4357DC7FF55}" srcId="{57BCC9B8-76CE-4046-A4DB-A216656878EA}" destId="{5F6AEB3F-96B3-44EE-894D-F06FECB15692}" srcOrd="0" destOrd="0" parTransId="{9C607AAC-8079-4E25-8CB3-DA38453F11FA}" sibTransId="{EA2F2B79-C42E-483C-B6C9-7F757C34BDBF}"/>
    <dgm:cxn modelId="{C1F9F50B-5DD7-42CF-A9EE-B1F5B1B62EDC}" type="presOf" srcId="{57BCC9B8-76CE-4046-A4DB-A216656878EA}" destId="{D0AB3952-1CDA-48CC-8F7A-3F6C16DFACB1}" srcOrd="0" destOrd="0" presId="urn:microsoft.com/office/officeart/2005/8/layout/target2"/>
    <dgm:cxn modelId="{D51248A5-A90F-43AB-8DB9-DFDD0A6E15E5}" srcId="{57BCC9B8-76CE-4046-A4DB-A216656878EA}" destId="{33480FBA-0DC6-4D2C-A043-5BFE58C382D4}" srcOrd="1" destOrd="0" parTransId="{B0B8024F-DFF7-4CD9-987E-F61FF7953329}" sibTransId="{BB16247D-C5AE-4AF0-AB8D-15DF564FD49C}"/>
    <dgm:cxn modelId="{2B8195A9-CF9D-4A20-9BE3-5C9C707EB555}" srcId="{57BCC9B8-76CE-4046-A4DB-A216656878EA}" destId="{174152C2-BD59-429C-B5B0-8BA757E033E8}" srcOrd="2" destOrd="0" parTransId="{E0189E98-16ED-4D5D-9E11-84FAABD59BF3}" sibTransId="{FB62E86D-D5E2-49CC-9918-2084169A1DD9}"/>
    <dgm:cxn modelId="{CA82F108-4804-47AB-948B-B4F4A2D20D9F}" type="presOf" srcId="{174152C2-BD59-429C-B5B0-8BA757E033E8}" destId="{96A67125-77B1-4344-B9F2-FCDF5C77DAF0}" srcOrd="0" destOrd="0" presId="urn:microsoft.com/office/officeart/2005/8/layout/target2"/>
    <dgm:cxn modelId="{0AC9EEFC-C8E2-45F1-A721-99E014DAD407}" type="presParOf" srcId="{D0AB3952-1CDA-48CC-8F7A-3F6C16DFACB1}" destId="{E1D1F626-9936-4A4B-8FA2-39A56EAFBE5C}" srcOrd="0" destOrd="0" presId="urn:microsoft.com/office/officeart/2005/8/layout/target2"/>
    <dgm:cxn modelId="{D45F40C3-60A9-41C4-9FB1-97C33038E122}" type="presParOf" srcId="{E1D1F626-9936-4A4B-8FA2-39A56EAFBE5C}" destId="{70C37664-BDB1-44B8-A351-8FC28ABBFA36}" srcOrd="0" destOrd="0" presId="urn:microsoft.com/office/officeart/2005/8/layout/target2"/>
    <dgm:cxn modelId="{B81875C9-40C5-453B-B932-3DB3475C3C24}" type="presParOf" srcId="{E1D1F626-9936-4A4B-8FA2-39A56EAFBE5C}" destId="{D6562AF1-F434-4431-8E83-2C71FC459FE6}" srcOrd="1" destOrd="0" presId="urn:microsoft.com/office/officeart/2005/8/layout/target2"/>
    <dgm:cxn modelId="{D3A1BFCB-7C4F-4200-B281-4742EAE1E027}" type="presParOf" srcId="{D6562AF1-F434-4431-8E83-2C71FC459FE6}" destId="{1DAE272E-B15F-4EEF-9691-8DEE7D9C3EFA}" srcOrd="0" destOrd="0" presId="urn:microsoft.com/office/officeart/2005/8/layout/target2"/>
    <dgm:cxn modelId="{51625664-6A59-45FA-938A-AD667D5E46EC}" type="presParOf" srcId="{D0AB3952-1CDA-48CC-8F7A-3F6C16DFACB1}" destId="{45770762-0665-475A-8F9D-EC3133D072BA}" srcOrd="1" destOrd="0" presId="urn:microsoft.com/office/officeart/2005/8/layout/target2"/>
    <dgm:cxn modelId="{406FBEB4-2772-435D-8A52-7700A560381F}" type="presParOf" srcId="{45770762-0665-475A-8F9D-EC3133D072BA}" destId="{BE6507D1-FFE2-4CC1-AD62-58153250CF2D}" srcOrd="0" destOrd="0" presId="urn:microsoft.com/office/officeart/2005/8/layout/target2"/>
    <dgm:cxn modelId="{C7E05A44-D900-4E4E-9604-55ECCABB6A8D}" type="presParOf" srcId="{45770762-0665-475A-8F9D-EC3133D072BA}" destId="{974D5739-9DF2-4CE5-AC97-EB8A2F9F1FAF}" srcOrd="1" destOrd="0" presId="urn:microsoft.com/office/officeart/2005/8/layout/target2"/>
    <dgm:cxn modelId="{E3561DB4-1F69-4E1C-99BE-938EBD772E97}" type="presParOf" srcId="{D0AB3952-1CDA-48CC-8F7A-3F6C16DFACB1}" destId="{756A4B26-D105-455A-9B0E-BA5B22571C8A}" srcOrd="2" destOrd="0" presId="urn:microsoft.com/office/officeart/2005/8/layout/target2"/>
    <dgm:cxn modelId="{1446DF63-0691-4439-8D55-8B48826F5489}" type="presParOf" srcId="{756A4B26-D105-455A-9B0E-BA5B22571C8A}" destId="{96A67125-77B1-4344-B9F2-FCDF5C77DAF0}" srcOrd="0" destOrd="0" presId="urn:microsoft.com/office/officeart/2005/8/layout/targe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AA4490-BA67-45C4-B472-2EB93481E8CA}" type="doc">
      <dgm:prSet loTypeId="urn:microsoft.com/office/officeart/2005/8/layout/target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AC91B76-46E7-4714-A0C9-B9CD97EA748E}">
      <dgm:prSet phldrT="[Текст]" custT="1"/>
      <dgm:spPr/>
      <dgm:t>
        <a:bodyPr/>
        <a:lstStyle/>
        <a:p>
          <a:r>
            <a:rPr lang="ru-RU" sz="5400" b="1" dirty="0" smtClean="0"/>
            <a:t>ссылка на каталог</a:t>
          </a:r>
          <a:r>
            <a:rPr lang="ru-RU" sz="4300" dirty="0" smtClean="0"/>
            <a:t> </a:t>
          </a:r>
          <a:endParaRPr lang="ru-RU" sz="4300" dirty="0"/>
        </a:p>
      </dgm:t>
    </dgm:pt>
    <dgm:pt modelId="{72CCE0BE-220B-4063-B97C-B412F49AC9D1}" type="parTrans" cxnId="{4F05F4F4-C565-4E2E-A2E6-B3DCB543D8FD}">
      <dgm:prSet/>
      <dgm:spPr/>
      <dgm:t>
        <a:bodyPr/>
        <a:lstStyle/>
        <a:p>
          <a:endParaRPr lang="ru-RU"/>
        </a:p>
      </dgm:t>
    </dgm:pt>
    <dgm:pt modelId="{46DAAE89-08AB-4D51-9A2E-AEB14060D318}" type="sibTrans" cxnId="{4F05F4F4-C565-4E2E-A2E6-B3DCB543D8FD}">
      <dgm:prSet/>
      <dgm:spPr/>
      <dgm:t>
        <a:bodyPr/>
        <a:lstStyle/>
        <a:p>
          <a:endParaRPr lang="ru-RU"/>
        </a:p>
      </dgm:t>
    </dgm:pt>
    <dgm:pt modelId="{A9A99A5B-67E5-43A2-B2B2-DBD58649F8F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 vert="vert270"/>
        <a:lstStyle/>
        <a:p>
          <a:r>
            <a:rPr lang="ru-RU" sz="5400" b="1" dirty="0" smtClean="0"/>
            <a:t>Ресурс</a:t>
          </a:r>
          <a:r>
            <a:rPr lang="ru-RU" sz="5500" b="1" dirty="0" smtClean="0"/>
            <a:t> </a:t>
          </a:r>
          <a:endParaRPr lang="ru-RU" sz="5500" b="1" dirty="0"/>
        </a:p>
      </dgm:t>
    </dgm:pt>
    <dgm:pt modelId="{C3605616-CA22-4757-9001-69F2294DCA91}" type="parTrans" cxnId="{CB278BB8-8732-452C-A302-4D19E69574C2}">
      <dgm:prSet/>
      <dgm:spPr/>
      <dgm:t>
        <a:bodyPr/>
        <a:lstStyle/>
        <a:p>
          <a:endParaRPr lang="ru-RU"/>
        </a:p>
      </dgm:t>
    </dgm:pt>
    <dgm:pt modelId="{416247AA-D9E3-46AE-9C66-68F74B99B437}" type="sibTrans" cxnId="{CB278BB8-8732-452C-A302-4D19E69574C2}">
      <dgm:prSet/>
      <dgm:spPr/>
      <dgm:t>
        <a:bodyPr/>
        <a:lstStyle/>
        <a:p>
          <a:endParaRPr lang="ru-RU"/>
        </a:p>
      </dgm:t>
    </dgm:pt>
    <dgm:pt modelId="{D6840EF8-8344-4F2D-87BE-F2DD58ABD83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800" b="1" i="0" u="none" baseline="0" dirty="0" smtClean="0">
              <a:solidFill>
                <a:schemeClr val="tx1"/>
              </a:solidFill>
            </a:rPr>
            <a:t>Ресурс позволяет показать учащимся группу файлов, расположенных в одной директории: </a:t>
          </a:r>
        </a:p>
        <a:p>
          <a:pPr rtl="0"/>
          <a:r>
            <a:rPr lang="ru-RU" sz="2800" b="1" i="0" u="none" baseline="0" dirty="0" smtClean="0">
              <a:solidFill>
                <a:schemeClr val="tx1"/>
              </a:solidFill>
              <a:sym typeface="Wingdings"/>
            </a:rPr>
            <a:t></a:t>
          </a:r>
          <a:r>
            <a:rPr lang="ru-RU" sz="2800" b="1" i="0" u="none" baseline="0" dirty="0" smtClean="0">
              <a:solidFill>
                <a:schemeClr val="tx1"/>
              </a:solidFill>
            </a:rPr>
            <a:t>альбом фотографий, иллюстраций</a:t>
          </a:r>
          <a:endParaRPr lang="ru-RU" sz="2800" b="1" dirty="0">
            <a:solidFill>
              <a:schemeClr val="tx1"/>
            </a:solidFill>
          </a:endParaRPr>
        </a:p>
      </dgm:t>
    </dgm:pt>
    <dgm:pt modelId="{03168633-FBB9-40ED-B206-C89E12585293}" type="sibTrans" cxnId="{6CBABE3D-786C-4FC7-9329-D05C839B6F30}">
      <dgm:prSet/>
      <dgm:spPr/>
      <dgm:t>
        <a:bodyPr/>
        <a:lstStyle/>
        <a:p>
          <a:endParaRPr lang="ru-RU"/>
        </a:p>
      </dgm:t>
    </dgm:pt>
    <dgm:pt modelId="{4448AA12-4764-429C-A410-85B35250E8CF}" type="parTrans" cxnId="{6CBABE3D-786C-4FC7-9329-D05C839B6F30}">
      <dgm:prSet/>
      <dgm:spPr/>
      <dgm:t>
        <a:bodyPr/>
        <a:lstStyle/>
        <a:p>
          <a:endParaRPr lang="ru-RU"/>
        </a:p>
      </dgm:t>
    </dgm:pt>
    <dgm:pt modelId="{3F360C48-8F4A-4D82-9215-8B8192F4EFDB}" type="pres">
      <dgm:prSet presAssocID="{38AA4490-BA67-45C4-B472-2EB93481E8C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A1F5E5-2F52-44F5-95F0-4475B06E7DC6}" type="pres">
      <dgm:prSet presAssocID="{38AA4490-BA67-45C4-B472-2EB93481E8CA}" presName="outerBox" presStyleCnt="0"/>
      <dgm:spPr/>
    </dgm:pt>
    <dgm:pt modelId="{273E4A24-E535-4365-89FA-6434659DE583}" type="pres">
      <dgm:prSet presAssocID="{38AA4490-BA67-45C4-B472-2EB93481E8CA}" presName="outerBoxParent" presStyleLbl="node1" presStyleIdx="0" presStyleCnt="2"/>
      <dgm:spPr/>
      <dgm:t>
        <a:bodyPr/>
        <a:lstStyle/>
        <a:p>
          <a:endParaRPr lang="ru-RU"/>
        </a:p>
      </dgm:t>
    </dgm:pt>
    <dgm:pt modelId="{E1DC7643-3490-4693-B4A4-2E1217EAE722}" type="pres">
      <dgm:prSet presAssocID="{38AA4490-BA67-45C4-B472-2EB93481E8CA}" presName="outerBoxChildren" presStyleCnt="0"/>
      <dgm:spPr/>
    </dgm:pt>
    <dgm:pt modelId="{81E605C9-21F7-47D2-A262-0E4A441CBB44}" type="pres">
      <dgm:prSet presAssocID="{A9A99A5B-67E5-43A2-B2B2-DBD58649F8F2}" presName="oChild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62C7B-CD7B-4B86-9B01-F293317EC39B}" type="pres">
      <dgm:prSet presAssocID="{38AA4490-BA67-45C4-B472-2EB93481E8CA}" presName="middleBox" presStyleCnt="0"/>
      <dgm:spPr/>
    </dgm:pt>
    <dgm:pt modelId="{8957DA36-3C10-427C-A59D-0243314A5ADF}" type="pres">
      <dgm:prSet presAssocID="{38AA4490-BA67-45C4-B472-2EB93481E8CA}" presName="middleBoxParent" presStyleLbl="node1" presStyleIdx="1" presStyleCnt="2"/>
      <dgm:spPr/>
      <dgm:t>
        <a:bodyPr/>
        <a:lstStyle/>
        <a:p>
          <a:endParaRPr lang="ru-RU"/>
        </a:p>
      </dgm:t>
    </dgm:pt>
    <dgm:pt modelId="{481DA86D-CED5-4921-8749-FF7D10082412}" type="pres">
      <dgm:prSet presAssocID="{38AA4490-BA67-45C4-B472-2EB93481E8CA}" presName="middleBoxChildren" presStyleCnt="0"/>
      <dgm:spPr/>
    </dgm:pt>
  </dgm:ptLst>
  <dgm:cxnLst>
    <dgm:cxn modelId="{6CBABE3D-786C-4FC7-9329-D05C839B6F30}" srcId="{38AA4490-BA67-45C4-B472-2EB93481E8CA}" destId="{D6840EF8-8344-4F2D-87BE-F2DD58ABD832}" srcOrd="1" destOrd="0" parTransId="{4448AA12-4764-429C-A410-85B35250E8CF}" sibTransId="{03168633-FBB9-40ED-B206-C89E12585293}"/>
    <dgm:cxn modelId="{4F05F4F4-C565-4E2E-A2E6-B3DCB543D8FD}" srcId="{38AA4490-BA67-45C4-B472-2EB93481E8CA}" destId="{0AC91B76-46E7-4714-A0C9-B9CD97EA748E}" srcOrd="0" destOrd="0" parTransId="{72CCE0BE-220B-4063-B97C-B412F49AC9D1}" sibTransId="{46DAAE89-08AB-4D51-9A2E-AEB14060D318}"/>
    <dgm:cxn modelId="{84F1C86E-9946-44A3-98F0-39ECF2DE0691}" type="presOf" srcId="{D6840EF8-8344-4F2D-87BE-F2DD58ABD832}" destId="{8957DA36-3C10-427C-A59D-0243314A5ADF}" srcOrd="0" destOrd="0" presId="urn:microsoft.com/office/officeart/2005/8/layout/target2"/>
    <dgm:cxn modelId="{819C0F58-EACE-4153-A624-636C9D7D4E12}" type="presOf" srcId="{A9A99A5B-67E5-43A2-B2B2-DBD58649F8F2}" destId="{81E605C9-21F7-47D2-A262-0E4A441CBB44}" srcOrd="0" destOrd="0" presId="urn:microsoft.com/office/officeart/2005/8/layout/target2"/>
    <dgm:cxn modelId="{52BA325E-F9B1-40D6-88DC-C077242A76D5}" type="presOf" srcId="{0AC91B76-46E7-4714-A0C9-B9CD97EA748E}" destId="{273E4A24-E535-4365-89FA-6434659DE583}" srcOrd="0" destOrd="0" presId="urn:microsoft.com/office/officeart/2005/8/layout/target2"/>
    <dgm:cxn modelId="{CB278BB8-8732-452C-A302-4D19E69574C2}" srcId="{0AC91B76-46E7-4714-A0C9-B9CD97EA748E}" destId="{A9A99A5B-67E5-43A2-B2B2-DBD58649F8F2}" srcOrd="0" destOrd="0" parTransId="{C3605616-CA22-4757-9001-69F2294DCA91}" sibTransId="{416247AA-D9E3-46AE-9C66-68F74B99B437}"/>
    <dgm:cxn modelId="{B480F8B9-F7CA-4A37-91FA-F98255339AFE}" type="presOf" srcId="{38AA4490-BA67-45C4-B472-2EB93481E8CA}" destId="{3F360C48-8F4A-4D82-9215-8B8192F4EFDB}" srcOrd="0" destOrd="0" presId="urn:microsoft.com/office/officeart/2005/8/layout/target2"/>
    <dgm:cxn modelId="{B0C4840E-682D-4E65-B5FB-B4AEB71BF7A5}" type="presParOf" srcId="{3F360C48-8F4A-4D82-9215-8B8192F4EFDB}" destId="{6AA1F5E5-2F52-44F5-95F0-4475B06E7DC6}" srcOrd="0" destOrd="0" presId="urn:microsoft.com/office/officeart/2005/8/layout/target2"/>
    <dgm:cxn modelId="{AE70C1D2-DD67-4485-9BE5-497C5F198E6A}" type="presParOf" srcId="{6AA1F5E5-2F52-44F5-95F0-4475B06E7DC6}" destId="{273E4A24-E535-4365-89FA-6434659DE583}" srcOrd="0" destOrd="0" presId="urn:microsoft.com/office/officeart/2005/8/layout/target2"/>
    <dgm:cxn modelId="{7D76F7F7-53E4-4B4C-A9BD-93BB26F62322}" type="presParOf" srcId="{6AA1F5E5-2F52-44F5-95F0-4475B06E7DC6}" destId="{E1DC7643-3490-4693-B4A4-2E1217EAE722}" srcOrd="1" destOrd="0" presId="urn:microsoft.com/office/officeart/2005/8/layout/target2"/>
    <dgm:cxn modelId="{3486CF3F-3434-4682-9858-F78F76A20562}" type="presParOf" srcId="{E1DC7643-3490-4693-B4A4-2E1217EAE722}" destId="{81E605C9-21F7-47D2-A262-0E4A441CBB44}" srcOrd="0" destOrd="0" presId="urn:microsoft.com/office/officeart/2005/8/layout/target2"/>
    <dgm:cxn modelId="{7A574A2B-6F1F-46C3-8073-F8EABB8F53AB}" type="presParOf" srcId="{3F360C48-8F4A-4D82-9215-8B8192F4EFDB}" destId="{D8B62C7B-CD7B-4B86-9B01-F293317EC39B}" srcOrd="1" destOrd="0" presId="urn:microsoft.com/office/officeart/2005/8/layout/target2"/>
    <dgm:cxn modelId="{881161EE-1343-4BBF-B6F5-CD0F39F379FF}" type="presParOf" srcId="{D8B62C7B-CD7B-4B86-9B01-F293317EC39B}" destId="{8957DA36-3C10-427C-A59D-0243314A5ADF}" srcOrd="0" destOrd="0" presId="urn:microsoft.com/office/officeart/2005/8/layout/target2"/>
    <dgm:cxn modelId="{9BCC34BD-7CAF-4056-8A7D-C22CFFD6AEA9}" type="presParOf" srcId="{D8B62C7B-CD7B-4B86-9B01-F293317EC39B}" destId="{481DA86D-CED5-4921-8749-FF7D10082412}" srcOrd="1" destOrd="0" presId="urn:microsoft.com/office/officeart/2005/8/layout/targe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17A893-B4E2-41A6-989C-752F8700EB3B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FC8293-D7C9-4CB2-ABC0-9A3FED7FF48A}">
      <dgm:prSet phldrT="[Текст]" custT="1"/>
      <dgm:spPr/>
      <dgm:t>
        <a:bodyPr/>
        <a:lstStyle/>
        <a:p>
          <a:r>
            <a:rPr lang="ru-RU" sz="2600" b="1" dirty="0" smtClean="0"/>
            <a:t>1.</a:t>
          </a:r>
          <a:endParaRPr lang="ru-RU" sz="2600" b="1" dirty="0"/>
        </a:p>
      </dgm:t>
    </dgm:pt>
    <dgm:pt modelId="{58F9333F-B55E-4BD8-991A-97E2B081E695}" type="parTrans" cxnId="{5703C5FE-D939-4F2C-9B83-7ACD8EF7D069}">
      <dgm:prSet/>
      <dgm:spPr/>
      <dgm:t>
        <a:bodyPr/>
        <a:lstStyle/>
        <a:p>
          <a:endParaRPr lang="ru-RU"/>
        </a:p>
      </dgm:t>
    </dgm:pt>
    <dgm:pt modelId="{11E5776F-FBC6-48B0-949B-7AF3BF08067C}" type="sibTrans" cxnId="{5703C5FE-D939-4F2C-9B83-7ACD8EF7D069}">
      <dgm:prSet/>
      <dgm:spPr/>
      <dgm:t>
        <a:bodyPr/>
        <a:lstStyle/>
        <a:p>
          <a:endParaRPr lang="ru-RU"/>
        </a:p>
      </dgm:t>
    </dgm:pt>
    <dgm:pt modelId="{777043C7-9B9A-4134-8DFE-1C263FC5FA93}">
      <dgm:prSet phldrT="[Текст]" custT="1"/>
      <dgm:spPr/>
      <dgm:t>
        <a:bodyPr/>
        <a:lstStyle/>
        <a:p>
          <a:r>
            <a:rPr lang="ru-RU" sz="2600" b="1" smtClean="0"/>
            <a:t>Создание теста.</a:t>
          </a:r>
          <a:endParaRPr lang="ru-RU" sz="2600" b="1" dirty="0"/>
        </a:p>
      </dgm:t>
    </dgm:pt>
    <dgm:pt modelId="{5245F258-74CB-4CA4-A82F-AA892413F8AE}" type="parTrans" cxnId="{68D66DE6-B3CD-4809-A032-0FE56015FABC}">
      <dgm:prSet/>
      <dgm:spPr/>
      <dgm:t>
        <a:bodyPr/>
        <a:lstStyle/>
        <a:p>
          <a:endParaRPr lang="ru-RU"/>
        </a:p>
      </dgm:t>
    </dgm:pt>
    <dgm:pt modelId="{BD995877-FBF9-480B-8958-1F4F75625CA9}" type="sibTrans" cxnId="{68D66DE6-B3CD-4809-A032-0FE56015FABC}">
      <dgm:prSet/>
      <dgm:spPr/>
      <dgm:t>
        <a:bodyPr/>
        <a:lstStyle/>
        <a:p>
          <a:endParaRPr lang="ru-RU"/>
        </a:p>
      </dgm:t>
    </dgm:pt>
    <dgm:pt modelId="{22A1A152-DB20-4B85-9D2F-926D8661C11F}">
      <dgm:prSet phldrT="[Текст]" custT="1"/>
      <dgm:spPr/>
      <dgm:t>
        <a:bodyPr/>
        <a:lstStyle/>
        <a:p>
          <a:r>
            <a:rPr lang="ru-RU" sz="2600" b="1" smtClean="0"/>
            <a:t>2.</a:t>
          </a:r>
          <a:endParaRPr lang="ru-RU" sz="2600" b="1" dirty="0"/>
        </a:p>
      </dgm:t>
    </dgm:pt>
    <dgm:pt modelId="{31DB22F9-7F3E-4BC3-9A5F-F37DB02468DC}" type="parTrans" cxnId="{C5D97C3F-BF20-4779-B785-BCDA4BBAD9D5}">
      <dgm:prSet/>
      <dgm:spPr/>
      <dgm:t>
        <a:bodyPr/>
        <a:lstStyle/>
        <a:p>
          <a:endParaRPr lang="ru-RU"/>
        </a:p>
      </dgm:t>
    </dgm:pt>
    <dgm:pt modelId="{19622136-739A-476B-B1CA-E45C3E53027B}" type="sibTrans" cxnId="{C5D97C3F-BF20-4779-B785-BCDA4BBAD9D5}">
      <dgm:prSet/>
      <dgm:spPr/>
      <dgm:t>
        <a:bodyPr/>
        <a:lstStyle/>
        <a:p>
          <a:endParaRPr lang="ru-RU"/>
        </a:p>
      </dgm:t>
    </dgm:pt>
    <dgm:pt modelId="{AA871D20-97D4-4E56-A62E-598B637CE537}">
      <dgm:prSet phldrT="[Текст]" custT="1"/>
      <dgm:spPr/>
      <dgm:t>
        <a:bodyPr/>
        <a:lstStyle/>
        <a:p>
          <a:r>
            <a:rPr lang="ru-RU" sz="2600" b="1" smtClean="0"/>
            <a:t>Наполнение теста вопросами.</a:t>
          </a:r>
          <a:endParaRPr lang="ru-RU" sz="2600" b="1" dirty="0"/>
        </a:p>
      </dgm:t>
    </dgm:pt>
    <dgm:pt modelId="{CF483CB0-EB9B-4A74-B2C6-97B958014E29}" type="parTrans" cxnId="{8CA47048-01B6-4975-91C9-0F75EA2C4F1A}">
      <dgm:prSet/>
      <dgm:spPr/>
      <dgm:t>
        <a:bodyPr/>
        <a:lstStyle/>
        <a:p>
          <a:endParaRPr lang="ru-RU"/>
        </a:p>
      </dgm:t>
    </dgm:pt>
    <dgm:pt modelId="{FB8E9C6D-D4A1-4493-B8D9-246E2FF15CB5}" type="sibTrans" cxnId="{8CA47048-01B6-4975-91C9-0F75EA2C4F1A}">
      <dgm:prSet/>
      <dgm:spPr/>
      <dgm:t>
        <a:bodyPr/>
        <a:lstStyle/>
        <a:p>
          <a:endParaRPr lang="ru-RU"/>
        </a:p>
      </dgm:t>
    </dgm:pt>
    <dgm:pt modelId="{33A99822-D8EF-4790-AE2F-6B0360454D70}">
      <dgm:prSet phldrT="[Текст]" custT="1"/>
      <dgm:spPr/>
      <dgm:t>
        <a:bodyPr/>
        <a:lstStyle/>
        <a:p>
          <a:r>
            <a:rPr lang="ru-RU" sz="2600" b="1" smtClean="0"/>
            <a:t>3. </a:t>
          </a:r>
          <a:endParaRPr lang="ru-RU" sz="2600" b="1" dirty="0"/>
        </a:p>
      </dgm:t>
    </dgm:pt>
    <dgm:pt modelId="{592EB8EA-5885-4446-AD52-BF8FC4A7368A}" type="parTrans" cxnId="{9BD5248F-73EA-439C-A216-6FAA063093DF}">
      <dgm:prSet/>
      <dgm:spPr/>
      <dgm:t>
        <a:bodyPr/>
        <a:lstStyle/>
        <a:p>
          <a:endParaRPr lang="ru-RU"/>
        </a:p>
      </dgm:t>
    </dgm:pt>
    <dgm:pt modelId="{14CB6A5B-FDB8-4981-B77B-9A7F9D37FB53}" type="sibTrans" cxnId="{9BD5248F-73EA-439C-A216-6FAA063093DF}">
      <dgm:prSet/>
      <dgm:spPr/>
      <dgm:t>
        <a:bodyPr/>
        <a:lstStyle/>
        <a:p>
          <a:endParaRPr lang="ru-RU"/>
        </a:p>
      </dgm:t>
    </dgm:pt>
    <dgm:pt modelId="{F6DE892B-9D02-48AA-B8FA-15D77C894073}">
      <dgm:prSet phldrT="[Текст]" custT="1"/>
      <dgm:spPr/>
      <dgm:t>
        <a:bodyPr/>
        <a:lstStyle/>
        <a:p>
          <a:r>
            <a:rPr lang="ru-RU" sz="2600" b="1" smtClean="0"/>
            <a:t>Редактирование теста.</a:t>
          </a:r>
          <a:endParaRPr lang="ru-RU" sz="2600" b="1" dirty="0"/>
        </a:p>
      </dgm:t>
    </dgm:pt>
    <dgm:pt modelId="{B1ADE8ED-9A69-4FC8-9D9E-F7BF64274433}" type="parTrans" cxnId="{C6DC1BFD-22BA-414A-8974-2D9730BA0D34}">
      <dgm:prSet/>
      <dgm:spPr/>
      <dgm:t>
        <a:bodyPr/>
        <a:lstStyle/>
        <a:p>
          <a:endParaRPr lang="ru-RU"/>
        </a:p>
      </dgm:t>
    </dgm:pt>
    <dgm:pt modelId="{1E3D7F86-D0BE-4295-B41C-093F35608015}" type="sibTrans" cxnId="{C6DC1BFD-22BA-414A-8974-2D9730BA0D34}">
      <dgm:prSet/>
      <dgm:spPr/>
      <dgm:t>
        <a:bodyPr/>
        <a:lstStyle/>
        <a:p>
          <a:endParaRPr lang="ru-RU"/>
        </a:p>
      </dgm:t>
    </dgm:pt>
    <dgm:pt modelId="{B6544047-6864-4E5D-A25C-7837D8900543}">
      <dgm:prSet phldrT="[Текст]" custT="1"/>
      <dgm:spPr/>
      <dgm:t>
        <a:bodyPr/>
        <a:lstStyle/>
        <a:p>
          <a:r>
            <a:rPr lang="ru-RU" sz="2600" b="1" smtClean="0"/>
            <a:t>4.</a:t>
          </a:r>
          <a:endParaRPr lang="ru-RU" sz="2600" b="1" dirty="0"/>
        </a:p>
      </dgm:t>
    </dgm:pt>
    <dgm:pt modelId="{2D607D5A-A552-47AB-BA7C-0CD061687CCA}" type="parTrans" cxnId="{D0C563FD-2CCC-49EA-9214-EF0C7A882758}">
      <dgm:prSet/>
      <dgm:spPr/>
      <dgm:t>
        <a:bodyPr/>
        <a:lstStyle/>
        <a:p>
          <a:endParaRPr lang="ru-RU"/>
        </a:p>
      </dgm:t>
    </dgm:pt>
    <dgm:pt modelId="{98D86A3A-5BB8-4D53-A953-F6872AD04D0F}" type="sibTrans" cxnId="{D0C563FD-2CCC-49EA-9214-EF0C7A882758}">
      <dgm:prSet/>
      <dgm:spPr/>
      <dgm:t>
        <a:bodyPr/>
        <a:lstStyle/>
        <a:p>
          <a:endParaRPr lang="ru-RU"/>
        </a:p>
      </dgm:t>
    </dgm:pt>
    <dgm:pt modelId="{745CAB78-4DD6-4A9B-B6F7-486B0F11B507}">
      <dgm:prSet custT="1"/>
      <dgm:spPr/>
      <dgm:t>
        <a:bodyPr/>
        <a:lstStyle/>
        <a:p>
          <a:r>
            <a:rPr lang="ru-RU" sz="2600" b="1" smtClean="0"/>
            <a:t>5.</a:t>
          </a:r>
          <a:endParaRPr lang="ru-RU" sz="2600" b="1" dirty="0"/>
        </a:p>
      </dgm:t>
    </dgm:pt>
    <dgm:pt modelId="{F6D74908-2B6D-44FE-BED6-3409CC6D3623}" type="parTrans" cxnId="{F1C74D83-C1B0-4E16-819B-95E7F926E056}">
      <dgm:prSet/>
      <dgm:spPr/>
      <dgm:t>
        <a:bodyPr/>
        <a:lstStyle/>
        <a:p>
          <a:endParaRPr lang="ru-RU"/>
        </a:p>
      </dgm:t>
    </dgm:pt>
    <dgm:pt modelId="{BEEF4A8F-3964-4567-A565-11E824D3D93A}" type="sibTrans" cxnId="{F1C74D83-C1B0-4E16-819B-95E7F926E056}">
      <dgm:prSet/>
      <dgm:spPr/>
      <dgm:t>
        <a:bodyPr/>
        <a:lstStyle/>
        <a:p>
          <a:endParaRPr lang="ru-RU"/>
        </a:p>
      </dgm:t>
    </dgm:pt>
    <dgm:pt modelId="{F6563673-5731-474E-BB5D-C805B2F6A171}">
      <dgm:prSet custT="1"/>
      <dgm:spPr/>
      <dgm:t>
        <a:bodyPr/>
        <a:lstStyle/>
        <a:p>
          <a:r>
            <a:rPr lang="ru-RU" sz="2600" b="1" smtClean="0"/>
            <a:t>Выполнение теста учащимися.</a:t>
          </a:r>
          <a:endParaRPr lang="ru-RU" sz="2600" b="1" dirty="0"/>
        </a:p>
      </dgm:t>
    </dgm:pt>
    <dgm:pt modelId="{00FE6B05-CB0A-450C-8D96-EB53C7A22377}" type="parTrans" cxnId="{B8C0029E-65EC-4495-B93D-A9B648577235}">
      <dgm:prSet/>
      <dgm:spPr/>
      <dgm:t>
        <a:bodyPr/>
        <a:lstStyle/>
        <a:p>
          <a:endParaRPr lang="ru-RU"/>
        </a:p>
      </dgm:t>
    </dgm:pt>
    <dgm:pt modelId="{EED4C4DE-7F70-4974-950F-9FBF176236CD}" type="sibTrans" cxnId="{B8C0029E-65EC-4495-B93D-A9B648577235}">
      <dgm:prSet/>
      <dgm:spPr/>
      <dgm:t>
        <a:bodyPr/>
        <a:lstStyle/>
        <a:p>
          <a:endParaRPr lang="ru-RU"/>
        </a:p>
      </dgm:t>
    </dgm:pt>
    <dgm:pt modelId="{79E3C9C3-9951-4E33-AB5A-84F75397612E}">
      <dgm:prSet custT="1"/>
      <dgm:spPr/>
      <dgm:t>
        <a:bodyPr/>
        <a:lstStyle/>
        <a:p>
          <a:r>
            <a:rPr lang="ru-RU" sz="2600" b="1" smtClean="0"/>
            <a:t>Оценивание теста.</a:t>
          </a:r>
          <a:endParaRPr lang="ru-RU" sz="2600" b="1" dirty="0"/>
        </a:p>
      </dgm:t>
    </dgm:pt>
    <dgm:pt modelId="{CCBD941B-67D2-40E6-9CA2-30390DCBBA1E}" type="parTrans" cxnId="{B4A3DF4F-A1FC-4AD8-8629-18AB0EDD130A}">
      <dgm:prSet/>
      <dgm:spPr/>
      <dgm:t>
        <a:bodyPr/>
        <a:lstStyle/>
        <a:p>
          <a:endParaRPr lang="ru-RU"/>
        </a:p>
      </dgm:t>
    </dgm:pt>
    <dgm:pt modelId="{86889D4E-ADD8-4594-ACE8-0619E8AC9067}" type="sibTrans" cxnId="{B4A3DF4F-A1FC-4AD8-8629-18AB0EDD130A}">
      <dgm:prSet/>
      <dgm:spPr/>
      <dgm:t>
        <a:bodyPr/>
        <a:lstStyle/>
        <a:p>
          <a:endParaRPr lang="ru-RU"/>
        </a:p>
      </dgm:t>
    </dgm:pt>
    <dgm:pt modelId="{093113C8-8169-4D96-8871-D1D2C45FE23C}">
      <dgm:prSet custT="1"/>
      <dgm:spPr/>
      <dgm:t>
        <a:bodyPr/>
        <a:lstStyle/>
        <a:p>
          <a:r>
            <a:rPr lang="ru-RU" sz="2600" b="1" dirty="0" smtClean="0"/>
            <a:t>Анализ итогов.</a:t>
          </a:r>
          <a:endParaRPr lang="ru-RU" sz="2600" b="1" dirty="0"/>
        </a:p>
      </dgm:t>
    </dgm:pt>
    <dgm:pt modelId="{6648B82E-18AC-4BB5-8460-FBD0167E29DC}" type="parTrans" cxnId="{C8225CFA-2D03-4F76-AC14-7D7F4EC0AC16}">
      <dgm:prSet/>
      <dgm:spPr/>
      <dgm:t>
        <a:bodyPr/>
        <a:lstStyle/>
        <a:p>
          <a:endParaRPr lang="ru-RU"/>
        </a:p>
      </dgm:t>
    </dgm:pt>
    <dgm:pt modelId="{05820BBA-3DED-4534-809D-9CD5CE7B3980}" type="sibTrans" cxnId="{C8225CFA-2D03-4F76-AC14-7D7F4EC0AC16}">
      <dgm:prSet/>
      <dgm:spPr/>
      <dgm:t>
        <a:bodyPr/>
        <a:lstStyle/>
        <a:p>
          <a:endParaRPr lang="ru-RU"/>
        </a:p>
      </dgm:t>
    </dgm:pt>
    <dgm:pt modelId="{44D43658-AD2D-45DF-BD14-EDD277509A75}">
      <dgm:prSet phldrT="[Текст]" custT="1"/>
      <dgm:spPr/>
      <dgm:t>
        <a:bodyPr/>
        <a:lstStyle/>
        <a:p>
          <a:r>
            <a:rPr lang="ru-RU" sz="2600" b="1" smtClean="0"/>
            <a:t>Определение установочных параметров.</a:t>
          </a:r>
          <a:endParaRPr lang="ru-RU" sz="2600" b="1" dirty="0"/>
        </a:p>
      </dgm:t>
    </dgm:pt>
    <dgm:pt modelId="{B9F4484A-B074-4BC3-9642-292285E6F91E}" type="parTrans" cxnId="{5935F335-8515-42CD-BA82-FFA5E9DD26A1}">
      <dgm:prSet/>
      <dgm:spPr/>
      <dgm:t>
        <a:bodyPr/>
        <a:lstStyle/>
        <a:p>
          <a:endParaRPr lang="ru-RU"/>
        </a:p>
      </dgm:t>
    </dgm:pt>
    <dgm:pt modelId="{0358E083-2604-436D-93F6-10C3835BCC33}" type="sibTrans" cxnId="{5935F335-8515-42CD-BA82-FFA5E9DD26A1}">
      <dgm:prSet/>
      <dgm:spPr/>
      <dgm:t>
        <a:bodyPr/>
        <a:lstStyle/>
        <a:p>
          <a:endParaRPr lang="ru-RU"/>
        </a:p>
      </dgm:t>
    </dgm:pt>
    <dgm:pt modelId="{9ECCA601-7C8B-42D6-8C5E-FD66DE0E7CB1}" type="pres">
      <dgm:prSet presAssocID="{F317A893-B4E2-41A6-989C-752F8700EB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1D6DB-A87D-42D0-888F-F3705AA06B10}" type="pres">
      <dgm:prSet presAssocID="{D4FC8293-D7C9-4CB2-ABC0-9A3FED7FF48A}" presName="composite" presStyleCnt="0"/>
      <dgm:spPr/>
    </dgm:pt>
    <dgm:pt modelId="{837531DB-D508-4A30-A21F-E9E17238F751}" type="pres">
      <dgm:prSet presAssocID="{D4FC8293-D7C9-4CB2-ABC0-9A3FED7FF48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6F0AA-8799-4234-8B2C-B9CD454C931A}" type="pres">
      <dgm:prSet presAssocID="{D4FC8293-D7C9-4CB2-ABC0-9A3FED7FF48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57CD8-1914-4A95-ABC7-B3678F2419DF}" type="pres">
      <dgm:prSet presAssocID="{11E5776F-FBC6-48B0-949B-7AF3BF08067C}" presName="sp" presStyleCnt="0"/>
      <dgm:spPr/>
    </dgm:pt>
    <dgm:pt modelId="{3BC8220C-50C1-4FDB-A665-F8E8694CD7AD}" type="pres">
      <dgm:prSet presAssocID="{22A1A152-DB20-4B85-9D2F-926D8661C11F}" presName="composite" presStyleCnt="0"/>
      <dgm:spPr/>
    </dgm:pt>
    <dgm:pt modelId="{E6E13009-89A4-44FC-A112-C67A058C04CF}" type="pres">
      <dgm:prSet presAssocID="{22A1A152-DB20-4B85-9D2F-926D8661C11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E8D8F-2025-4C58-99B9-5E8592473484}" type="pres">
      <dgm:prSet presAssocID="{22A1A152-DB20-4B85-9D2F-926D8661C11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DF204-E28A-41B7-9269-BA66705B42B4}" type="pres">
      <dgm:prSet presAssocID="{19622136-739A-476B-B1CA-E45C3E53027B}" presName="sp" presStyleCnt="0"/>
      <dgm:spPr/>
    </dgm:pt>
    <dgm:pt modelId="{3EDF9D48-F6A7-4227-A212-8451922AAA42}" type="pres">
      <dgm:prSet presAssocID="{33A99822-D8EF-4790-AE2F-6B0360454D70}" presName="composite" presStyleCnt="0"/>
      <dgm:spPr/>
    </dgm:pt>
    <dgm:pt modelId="{8C1C9755-A4CA-4FCE-ACC2-CCB4ED462266}" type="pres">
      <dgm:prSet presAssocID="{33A99822-D8EF-4790-AE2F-6B0360454D7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C7789-6BD5-4605-A684-745E01F64268}" type="pres">
      <dgm:prSet presAssocID="{33A99822-D8EF-4790-AE2F-6B0360454D7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A74FD-3C81-4CDF-A12F-F60E303F041D}" type="pres">
      <dgm:prSet presAssocID="{14CB6A5B-FDB8-4981-B77B-9A7F9D37FB53}" presName="sp" presStyleCnt="0"/>
      <dgm:spPr/>
    </dgm:pt>
    <dgm:pt modelId="{C22AE0EC-6A66-41EB-8483-A5E78F4276FB}" type="pres">
      <dgm:prSet presAssocID="{B6544047-6864-4E5D-A25C-7837D8900543}" presName="composite" presStyleCnt="0"/>
      <dgm:spPr/>
    </dgm:pt>
    <dgm:pt modelId="{771ACE8E-B54E-437D-8FE1-D11C2742DD7C}" type="pres">
      <dgm:prSet presAssocID="{B6544047-6864-4E5D-A25C-7837D890054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272A8-1C82-4189-A104-2C72EC4241FF}" type="pres">
      <dgm:prSet presAssocID="{B6544047-6864-4E5D-A25C-7837D890054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6B7F7-C844-4C5F-846C-100D805CE3BB}" type="pres">
      <dgm:prSet presAssocID="{98D86A3A-5BB8-4D53-A953-F6872AD04D0F}" presName="sp" presStyleCnt="0"/>
      <dgm:spPr/>
    </dgm:pt>
    <dgm:pt modelId="{186EEEB1-5853-417E-B4C6-3272C0DBAF6B}" type="pres">
      <dgm:prSet presAssocID="{745CAB78-4DD6-4A9B-B6F7-486B0F11B507}" presName="composite" presStyleCnt="0"/>
      <dgm:spPr/>
    </dgm:pt>
    <dgm:pt modelId="{8990DDAA-7284-43F8-BD5E-F2C3E13D8BBD}" type="pres">
      <dgm:prSet presAssocID="{745CAB78-4DD6-4A9B-B6F7-486B0F11B50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0796C-55A8-4E4D-AD3D-EA29B99B0150}" type="pres">
      <dgm:prSet presAssocID="{745CAB78-4DD6-4A9B-B6F7-486B0F11B50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9B309D-B319-47C7-B959-C44662EFD1EF}" type="presOf" srcId="{093113C8-8169-4D96-8871-D1D2C45FE23C}" destId="{F140796C-55A8-4E4D-AD3D-EA29B99B0150}" srcOrd="0" destOrd="1" presId="urn:microsoft.com/office/officeart/2005/8/layout/chevron2"/>
    <dgm:cxn modelId="{B4A3DF4F-A1FC-4AD8-8629-18AB0EDD130A}" srcId="{745CAB78-4DD6-4A9B-B6F7-486B0F11B507}" destId="{79E3C9C3-9951-4E33-AB5A-84F75397612E}" srcOrd="0" destOrd="0" parTransId="{CCBD941B-67D2-40E6-9CA2-30390DCBBA1E}" sibTransId="{86889D4E-ADD8-4594-ACE8-0619E8AC9067}"/>
    <dgm:cxn modelId="{3997C5BA-0251-4DC0-85C5-F16896A66BAC}" type="presOf" srcId="{F6DE892B-9D02-48AA-B8FA-15D77C894073}" destId="{ECBC7789-6BD5-4605-A684-745E01F64268}" srcOrd="0" destOrd="0" presId="urn:microsoft.com/office/officeart/2005/8/layout/chevron2"/>
    <dgm:cxn modelId="{EDF920BA-B0BC-4769-A859-A22B90BA519D}" type="presOf" srcId="{777043C7-9B9A-4134-8DFE-1C263FC5FA93}" destId="{6466F0AA-8799-4234-8B2C-B9CD454C931A}" srcOrd="0" destOrd="0" presId="urn:microsoft.com/office/officeart/2005/8/layout/chevron2"/>
    <dgm:cxn modelId="{9BD5248F-73EA-439C-A216-6FAA063093DF}" srcId="{F317A893-B4E2-41A6-989C-752F8700EB3B}" destId="{33A99822-D8EF-4790-AE2F-6B0360454D70}" srcOrd="2" destOrd="0" parTransId="{592EB8EA-5885-4446-AD52-BF8FC4A7368A}" sibTransId="{14CB6A5B-FDB8-4981-B77B-9A7F9D37FB53}"/>
    <dgm:cxn modelId="{466D0C31-F2BF-4B24-B24A-96125D2FF319}" type="presOf" srcId="{79E3C9C3-9951-4E33-AB5A-84F75397612E}" destId="{F140796C-55A8-4E4D-AD3D-EA29B99B0150}" srcOrd="0" destOrd="0" presId="urn:microsoft.com/office/officeart/2005/8/layout/chevron2"/>
    <dgm:cxn modelId="{AE1BD689-4014-4D3A-8F80-9EAB64C74573}" type="presOf" srcId="{44D43658-AD2D-45DF-BD14-EDD277509A75}" destId="{6466F0AA-8799-4234-8B2C-B9CD454C931A}" srcOrd="0" destOrd="1" presId="urn:microsoft.com/office/officeart/2005/8/layout/chevron2"/>
    <dgm:cxn modelId="{F1C74D83-C1B0-4E16-819B-95E7F926E056}" srcId="{F317A893-B4E2-41A6-989C-752F8700EB3B}" destId="{745CAB78-4DD6-4A9B-B6F7-486B0F11B507}" srcOrd="4" destOrd="0" parTransId="{F6D74908-2B6D-44FE-BED6-3409CC6D3623}" sibTransId="{BEEF4A8F-3964-4567-A565-11E824D3D93A}"/>
    <dgm:cxn modelId="{B6B81112-7856-41F0-9FF5-F33DEF4862B7}" type="presOf" srcId="{745CAB78-4DD6-4A9B-B6F7-486B0F11B507}" destId="{8990DDAA-7284-43F8-BD5E-F2C3E13D8BBD}" srcOrd="0" destOrd="0" presId="urn:microsoft.com/office/officeart/2005/8/layout/chevron2"/>
    <dgm:cxn modelId="{B8C0029E-65EC-4495-B93D-A9B648577235}" srcId="{B6544047-6864-4E5D-A25C-7837D8900543}" destId="{F6563673-5731-474E-BB5D-C805B2F6A171}" srcOrd="0" destOrd="0" parTransId="{00FE6B05-CB0A-450C-8D96-EB53C7A22377}" sibTransId="{EED4C4DE-7F70-4974-950F-9FBF176236CD}"/>
    <dgm:cxn modelId="{E0BCF973-A69B-4368-9B63-45B2445F8037}" type="presOf" srcId="{F317A893-B4E2-41A6-989C-752F8700EB3B}" destId="{9ECCA601-7C8B-42D6-8C5E-FD66DE0E7CB1}" srcOrd="0" destOrd="0" presId="urn:microsoft.com/office/officeart/2005/8/layout/chevron2"/>
    <dgm:cxn modelId="{5703C5FE-D939-4F2C-9B83-7ACD8EF7D069}" srcId="{F317A893-B4E2-41A6-989C-752F8700EB3B}" destId="{D4FC8293-D7C9-4CB2-ABC0-9A3FED7FF48A}" srcOrd="0" destOrd="0" parTransId="{58F9333F-B55E-4BD8-991A-97E2B081E695}" sibTransId="{11E5776F-FBC6-48B0-949B-7AF3BF08067C}"/>
    <dgm:cxn modelId="{C8225CFA-2D03-4F76-AC14-7D7F4EC0AC16}" srcId="{745CAB78-4DD6-4A9B-B6F7-486B0F11B507}" destId="{093113C8-8169-4D96-8871-D1D2C45FE23C}" srcOrd="1" destOrd="0" parTransId="{6648B82E-18AC-4BB5-8460-FBD0167E29DC}" sibTransId="{05820BBA-3DED-4534-809D-9CD5CE7B3980}"/>
    <dgm:cxn modelId="{5935F335-8515-42CD-BA82-FFA5E9DD26A1}" srcId="{D4FC8293-D7C9-4CB2-ABC0-9A3FED7FF48A}" destId="{44D43658-AD2D-45DF-BD14-EDD277509A75}" srcOrd="1" destOrd="0" parTransId="{B9F4484A-B074-4BC3-9642-292285E6F91E}" sibTransId="{0358E083-2604-436D-93F6-10C3835BCC33}"/>
    <dgm:cxn modelId="{C6DC1BFD-22BA-414A-8974-2D9730BA0D34}" srcId="{33A99822-D8EF-4790-AE2F-6B0360454D70}" destId="{F6DE892B-9D02-48AA-B8FA-15D77C894073}" srcOrd="0" destOrd="0" parTransId="{B1ADE8ED-9A69-4FC8-9D9E-F7BF64274433}" sibTransId="{1E3D7F86-D0BE-4295-B41C-093F35608015}"/>
    <dgm:cxn modelId="{51E65468-BDCE-4B65-972D-4C217CBA53C2}" type="presOf" srcId="{22A1A152-DB20-4B85-9D2F-926D8661C11F}" destId="{E6E13009-89A4-44FC-A112-C67A058C04CF}" srcOrd="0" destOrd="0" presId="urn:microsoft.com/office/officeart/2005/8/layout/chevron2"/>
    <dgm:cxn modelId="{8CA47048-01B6-4975-91C9-0F75EA2C4F1A}" srcId="{22A1A152-DB20-4B85-9D2F-926D8661C11F}" destId="{AA871D20-97D4-4E56-A62E-598B637CE537}" srcOrd="0" destOrd="0" parTransId="{CF483CB0-EB9B-4A74-B2C6-97B958014E29}" sibTransId="{FB8E9C6D-D4A1-4493-B8D9-246E2FF15CB5}"/>
    <dgm:cxn modelId="{DA73E6F8-84C7-4AF6-9C5B-8FD7810B844B}" type="presOf" srcId="{F6563673-5731-474E-BB5D-C805B2F6A171}" destId="{CA9272A8-1C82-4189-A104-2C72EC4241FF}" srcOrd="0" destOrd="0" presId="urn:microsoft.com/office/officeart/2005/8/layout/chevron2"/>
    <dgm:cxn modelId="{68D66DE6-B3CD-4809-A032-0FE56015FABC}" srcId="{D4FC8293-D7C9-4CB2-ABC0-9A3FED7FF48A}" destId="{777043C7-9B9A-4134-8DFE-1C263FC5FA93}" srcOrd="0" destOrd="0" parTransId="{5245F258-74CB-4CA4-A82F-AA892413F8AE}" sibTransId="{BD995877-FBF9-480B-8958-1F4F75625CA9}"/>
    <dgm:cxn modelId="{8447D1A9-53C3-43A8-8021-A5629D809F46}" type="presOf" srcId="{33A99822-D8EF-4790-AE2F-6B0360454D70}" destId="{8C1C9755-A4CA-4FCE-ACC2-CCB4ED462266}" srcOrd="0" destOrd="0" presId="urn:microsoft.com/office/officeart/2005/8/layout/chevron2"/>
    <dgm:cxn modelId="{1B503E55-8BFA-4BE8-AF0A-8F36097FEFA4}" type="presOf" srcId="{D4FC8293-D7C9-4CB2-ABC0-9A3FED7FF48A}" destId="{837531DB-D508-4A30-A21F-E9E17238F751}" srcOrd="0" destOrd="0" presId="urn:microsoft.com/office/officeart/2005/8/layout/chevron2"/>
    <dgm:cxn modelId="{4EDF9345-D50E-4828-9C6D-D6FCE4C6EB29}" type="presOf" srcId="{B6544047-6864-4E5D-A25C-7837D8900543}" destId="{771ACE8E-B54E-437D-8FE1-D11C2742DD7C}" srcOrd="0" destOrd="0" presId="urn:microsoft.com/office/officeart/2005/8/layout/chevron2"/>
    <dgm:cxn modelId="{D5D8F6A1-D51E-4CD0-AC39-B188E72BC3B3}" type="presOf" srcId="{AA871D20-97D4-4E56-A62E-598B637CE537}" destId="{9BCE8D8F-2025-4C58-99B9-5E8592473484}" srcOrd="0" destOrd="0" presId="urn:microsoft.com/office/officeart/2005/8/layout/chevron2"/>
    <dgm:cxn modelId="{C5D97C3F-BF20-4779-B785-BCDA4BBAD9D5}" srcId="{F317A893-B4E2-41A6-989C-752F8700EB3B}" destId="{22A1A152-DB20-4B85-9D2F-926D8661C11F}" srcOrd="1" destOrd="0" parTransId="{31DB22F9-7F3E-4BC3-9A5F-F37DB02468DC}" sibTransId="{19622136-739A-476B-B1CA-E45C3E53027B}"/>
    <dgm:cxn modelId="{D0C563FD-2CCC-49EA-9214-EF0C7A882758}" srcId="{F317A893-B4E2-41A6-989C-752F8700EB3B}" destId="{B6544047-6864-4E5D-A25C-7837D8900543}" srcOrd="3" destOrd="0" parTransId="{2D607D5A-A552-47AB-BA7C-0CD061687CCA}" sibTransId="{98D86A3A-5BB8-4D53-A953-F6872AD04D0F}"/>
    <dgm:cxn modelId="{61E0E1A9-35EC-42C9-A83E-F740874F5D39}" type="presParOf" srcId="{9ECCA601-7C8B-42D6-8C5E-FD66DE0E7CB1}" destId="{46B1D6DB-A87D-42D0-888F-F3705AA06B10}" srcOrd="0" destOrd="0" presId="urn:microsoft.com/office/officeart/2005/8/layout/chevron2"/>
    <dgm:cxn modelId="{F9201DBB-CB91-4682-873B-33174A57B6F1}" type="presParOf" srcId="{46B1D6DB-A87D-42D0-888F-F3705AA06B10}" destId="{837531DB-D508-4A30-A21F-E9E17238F751}" srcOrd="0" destOrd="0" presId="urn:microsoft.com/office/officeart/2005/8/layout/chevron2"/>
    <dgm:cxn modelId="{157199FD-0D53-46E8-90A0-02910B0F8828}" type="presParOf" srcId="{46B1D6DB-A87D-42D0-888F-F3705AA06B10}" destId="{6466F0AA-8799-4234-8B2C-B9CD454C931A}" srcOrd="1" destOrd="0" presId="urn:microsoft.com/office/officeart/2005/8/layout/chevron2"/>
    <dgm:cxn modelId="{450D2CD5-0867-47DA-9558-065EBC7A2814}" type="presParOf" srcId="{9ECCA601-7C8B-42D6-8C5E-FD66DE0E7CB1}" destId="{F5D57CD8-1914-4A95-ABC7-B3678F2419DF}" srcOrd="1" destOrd="0" presId="urn:microsoft.com/office/officeart/2005/8/layout/chevron2"/>
    <dgm:cxn modelId="{712A097B-CD73-4FA8-8244-49D6A687078A}" type="presParOf" srcId="{9ECCA601-7C8B-42D6-8C5E-FD66DE0E7CB1}" destId="{3BC8220C-50C1-4FDB-A665-F8E8694CD7AD}" srcOrd="2" destOrd="0" presId="urn:microsoft.com/office/officeart/2005/8/layout/chevron2"/>
    <dgm:cxn modelId="{80B161BE-35DF-4538-A487-3EE6E2B277BE}" type="presParOf" srcId="{3BC8220C-50C1-4FDB-A665-F8E8694CD7AD}" destId="{E6E13009-89A4-44FC-A112-C67A058C04CF}" srcOrd="0" destOrd="0" presId="urn:microsoft.com/office/officeart/2005/8/layout/chevron2"/>
    <dgm:cxn modelId="{B242207B-DC9A-4865-9979-5393019CE131}" type="presParOf" srcId="{3BC8220C-50C1-4FDB-A665-F8E8694CD7AD}" destId="{9BCE8D8F-2025-4C58-99B9-5E8592473484}" srcOrd="1" destOrd="0" presId="urn:microsoft.com/office/officeart/2005/8/layout/chevron2"/>
    <dgm:cxn modelId="{64FE1E3B-9FEE-47E5-8D6B-82C3A06499FC}" type="presParOf" srcId="{9ECCA601-7C8B-42D6-8C5E-FD66DE0E7CB1}" destId="{ECDDF204-E28A-41B7-9269-BA66705B42B4}" srcOrd="3" destOrd="0" presId="urn:microsoft.com/office/officeart/2005/8/layout/chevron2"/>
    <dgm:cxn modelId="{85206AD7-0E73-4F50-9072-7A6C09F31327}" type="presParOf" srcId="{9ECCA601-7C8B-42D6-8C5E-FD66DE0E7CB1}" destId="{3EDF9D48-F6A7-4227-A212-8451922AAA42}" srcOrd="4" destOrd="0" presId="urn:microsoft.com/office/officeart/2005/8/layout/chevron2"/>
    <dgm:cxn modelId="{E185C191-6ED6-4BC0-AE36-14BFDF86BADA}" type="presParOf" srcId="{3EDF9D48-F6A7-4227-A212-8451922AAA42}" destId="{8C1C9755-A4CA-4FCE-ACC2-CCB4ED462266}" srcOrd="0" destOrd="0" presId="urn:microsoft.com/office/officeart/2005/8/layout/chevron2"/>
    <dgm:cxn modelId="{DB7D32B4-9879-43E7-9EF8-7F39E3C29041}" type="presParOf" srcId="{3EDF9D48-F6A7-4227-A212-8451922AAA42}" destId="{ECBC7789-6BD5-4605-A684-745E01F64268}" srcOrd="1" destOrd="0" presId="urn:microsoft.com/office/officeart/2005/8/layout/chevron2"/>
    <dgm:cxn modelId="{7445C74D-61E0-474C-B9E9-FC9686DE28DE}" type="presParOf" srcId="{9ECCA601-7C8B-42D6-8C5E-FD66DE0E7CB1}" destId="{82AA74FD-3C81-4CDF-A12F-F60E303F041D}" srcOrd="5" destOrd="0" presId="urn:microsoft.com/office/officeart/2005/8/layout/chevron2"/>
    <dgm:cxn modelId="{D81F3389-E4B8-4025-921C-B07424118873}" type="presParOf" srcId="{9ECCA601-7C8B-42D6-8C5E-FD66DE0E7CB1}" destId="{C22AE0EC-6A66-41EB-8483-A5E78F4276FB}" srcOrd="6" destOrd="0" presId="urn:microsoft.com/office/officeart/2005/8/layout/chevron2"/>
    <dgm:cxn modelId="{47D4E99E-F13E-4244-AFAB-C4415A47530F}" type="presParOf" srcId="{C22AE0EC-6A66-41EB-8483-A5E78F4276FB}" destId="{771ACE8E-B54E-437D-8FE1-D11C2742DD7C}" srcOrd="0" destOrd="0" presId="urn:microsoft.com/office/officeart/2005/8/layout/chevron2"/>
    <dgm:cxn modelId="{BFEF0448-BF50-420D-9309-42ED39692F54}" type="presParOf" srcId="{C22AE0EC-6A66-41EB-8483-A5E78F4276FB}" destId="{CA9272A8-1C82-4189-A104-2C72EC4241FF}" srcOrd="1" destOrd="0" presId="urn:microsoft.com/office/officeart/2005/8/layout/chevron2"/>
    <dgm:cxn modelId="{2B48CC2A-A9D3-4D81-A5E1-09FC28569506}" type="presParOf" srcId="{9ECCA601-7C8B-42D6-8C5E-FD66DE0E7CB1}" destId="{98A6B7F7-C844-4C5F-846C-100D805CE3BB}" srcOrd="7" destOrd="0" presId="urn:microsoft.com/office/officeart/2005/8/layout/chevron2"/>
    <dgm:cxn modelId="{0EDFB25C-B559-40CA-ACAD-D4C9C1935700}" type="presParOf" srcId="{9ECCA601-7C8B-42D6-8C5E-FD66DE0E7CB1}" destId="{186EEEB1-5853-417E-B4C6-3272C0DBAF6B}" srcOrd="8" destOrd="0" presId="urn:microsoft.com/office/officeart/2005/8/layout/chevron2"/>
    <dgm:cxn modelId="{5855FE65-C9ED-46D0-8333-07D35293D965}" type="presParOf" srcId="{186EEEB1-5853-417E-B4C6-3272C0DBAF6B}" destId="{8990DDAA-7284-43F8-BD5E-F2C3E13D8BBD}" srcOrd="0" destOrd="0" presId="urn:microsoft.com/office/officeart/2005/8/layout/chevron2"/>
    <dgm:cxn modelId="{F485A7D1-447B-421F-81EB-7D16EA393C5F}" type="presParOf" srcId="{186EEEB1-5853-417E-B4C6-3272C0DBAF6B}" destId="{F140796C-55A8-4E4D-AD3D-EA29B99B015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8A06A-BEAC-4DF5-BB26-B6E4D2B9B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B35A1C-41D6-47B5-8E59-381C5581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F0EF0E-0E91-48EA-A0BF-FA8F96A8A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050163-BDE5-41F4-869A-2B09FD318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2401C3-E22D-4439-A26E-6E003A6D5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7F9046-CE3D-4AF6-98D3-275486FE5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843D08-D06F-4635-8C60-11B79C772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0E2ACC-1D69-4BE3-A2A8-915B7B956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29704-D064-4FAB-88F5-2E6CE4411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C25981-FA65-462B-88AE-3FF2AD4D8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427167-9934-4D8C-ABDD-B2532FC60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7AFFB1-FF48-48FA-B72A-35C41ABCF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261B29-4802-452A-B50B-AD7A05637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uztest.com/course/view.php?id=67" TargetMode="External"/><Relationship Id="rId2" Type="http://schemas.openxmlformats.org/officeDocument/2006/relationships/hyperlink" Target="http://uztest.com/course/view.php?id=6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ztest.com/course/view.php?id=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xfrm>
            <a:off x="4038600" y="3200400"/>
            <a:ext cx="4800600" cy="1828800"/>
          </a:xfrm>
        </p:spPr>
        <p:txBody>
          <a:bodyPr/>
          <a:lstStyle/>
          <a:p>
            <a:pPr algn="r"/>
            <a:r>
              <a:rPr lang="ru-RU" sz="2400" b="1" dirty="0" err="1"/>
              <a:t>Козак</a:t>
            </a:r>
            <a:r>
              <a:rPr lang="ru-RU" sz="2400" b="1" dirty="0"/>
              <a:t> </a:t>
            </a:r>
            <a:r>
              <a:rPr lang="ru-RU" sz="2400" b="1" dirty="0" smtClean="0"/>
              <a:t>Татьяна Ивановна,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 smtClean="0"/>
              <a:t>учитель </a:t>
            </a:r>
            <a:r>
              <a:rPr lang="ru-RU" sz="2400" dirty="0"/>
              <a:t>математики </a:t>
            </a:r>
            <a:endParaRPr lang="ru-RU" sz="2400" dirty="0" smtClean="0"/>
          </a:p>
          <a:p>
            <a:pPr algn="r"/>
            <a:r>
              <a:rPr lang="ru-RU" sz="2400" dirty="0" smtClean="0"/>
              <a:t>МОБУ </a:t>
            </a:r>
            <a:r>
              <a:rPr lang="ru-RU" sz="2400" dirty="0"/>
              <a:t>СОШ №</a:t>
            </a:r>
            <a:r>
              <a:rPr lang="ru-RU" sz="2400" dirty="0" smtClean="0"/>
              <a:t>20</a:t>
            </a:r>
          </a:p>
          <a:p>
            <a:pPr algn="r"/>
            <a:r>
              <a:rPr lang="ru-RU" sz="2400" dirty="0" err="1" smtClean="0"/>
              <a:t>пгт.Прогресс</a:t>
            </a:r>
            <a:r>
              <a:rPr lang="ru-RU" sz="2400" dirty="0" smtClean="0"/>
              <a:t>  Амурской области</a:t>
            </a:r>
          </a:p>
          <a:p>
            <a:pPr algn="r"/>
            <a:endParaRPr lang="ru-RU" sz="2400" dirty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 rot="187062">
            <a:off x="476389" y="70703"/>
            <a:ext cx="8305800" cy="3733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Calibri"/>
              </a:rPr>
              <a:t>Дистанционное обучение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Calibri"/>
              </a:rPr>
              <a:t>как средство создания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Calibri"/>
              </a:rPr>
              <a:t>индивидуальной образовательной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Calibri"/>
              </a:rPr>
              <a:t>траектории учащихся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57600" y="6248400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400" dirty="0" smtClean="0"/>
              <a:t>2013 г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257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для сопровождения статьи  «</a:t>
            </a:r>
            <a:r>
              <a:rPr lang="ru-RU" b="1" dirty="0" smtClean="0"/>
              <a:t>Дистанционное обучение как средство создания индивидуальной образовательной траектории учащихся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1596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Результат инновационных изменений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3886200"/>
          </a:xfrm>
        </p:spPr>
        <p:txBody>
          <a:bodyPr/>
          <a:lstStyle/>
          <a:p>
            <a:pPr lvl="0"/>
            <a:r>
              <a:rPr lang="ru-RU" sz="2400" b="1" dirty="0" err="1" smtClean="0"/>
              <a:t>Продуктный</a:t>
            </a:r>
            <a:r>
              <a:rPr lang="ru-RU" sz="2400" b="1" dirty="0" smtClean="0"/>
              <a:t> результат: сильные и слабые стороны.</a:t>
            </a:r>
          </a:p>
          <a:p>
            <a:pPr lvl="0"/>
            <a:r>
              <a:rPr lang="ru-RU" sz="2400" b="1" dirty="0" smtClean="0"/>
              <a:t>Материальный продукт: дистанционные курсы.</a:t>
            </a:r>
          </a:p>
          <a:p>
            <a:pPr lvl="0"/>
            <a:r>
              <a:rPr lang="ru-RU" sz="2400" b="1" dirty="0" smtClean="0"/>
              <a:t>Субъектный результат:  уровень  развития мышления, воображения</a:t>
            </a:r>
          </a:p>
          <a:p>
            <a:pPr lvl="0"/>
            <a:r>
              <a:rPr lang="ru-RU" sz="2400" b="1" dirty="0" smtClean="0"/>
              <a:t>Рост числа участников, призёров и победителей всероссийских  олимпиад по математике.</a:t>
            </a:r>
          </a:p>
          <a:p>
            <a:pPr lvl="0"/>
            <a:r>
              <a:rPr lang="ru-RU" sz="2400" b="1" dirty="0" smtClean="0"/>
              <a:t>Подготовка учащихся к экзаменам в форме ГИА и ЕГЭ.</a:t>
            </a:r>
          </a:p>
          <a:p>
            <a:pPr lvl="0"/>
            <a:r>
              <a:rPr lang="ru-RU" sz="2400" b="1" dirty="0" smtClean="0"/>
              <a:t>Формирование прочных навыков информационно-коммуникативной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800600" y="2286000"/>
            <a:ext cx="3733800" cy="2057400"/>
          </a:xfrm>
          <a:prstGeom prst="roundRect">
            <a:avLst>
              <a:gd name="adj" fmla="val 1953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334962"/>
          </a:xfrm>
        </p:spPr>
        <p:txBody>
          <a:bodyPr/>
          <a:lstStyle/>
          <a:p>
            <a:r>
              <a:rPr lang="ru-RU" sz="3200" b="1">
                <a:solidFill>
                  <a:schemeClr val="tx2"/>
                </a:solidFill>
              </a:rPr>
              <a:t>Курсы по проблеме дистанционного обучения</a:t>
            </a:r>
          </a:p>
        </p:txBody>
      </p:sp>
      <p:pic>
        <p:nvPicPr>
          <p:cNvPr id="50179" name="Picture 3" descr="7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457200" y="717550"/>
            <a:ext cx="8305800" cy="5872163"/>
          </a:xfrm>
          <a:prstGeom prst="rect">
            <a:avLst/>
          </a:prstGeom>
          <a:noFill/>
        </p:spPr>
      </p:pic>
      <p:pic>
        <p:nvPicPr>
          <p:cNvPr id="50180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8382000" cy="5910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Мои курсы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2057400"/>
          </a:xfrm>
        </p:spPr>
        <p:txBody>
          <a:bodyPr/>
          <a:lstStyle/>
          <a:p>
            <a:r>
              <a:rPr lang="ru-RU" b="1" dirty="0"/>
              <a:t>Служба консультаций. Математика – 6.</a:t>
            </a:r>
          </a:p>
          <a:p>
            <a:r>
              <a:rPr lang="ru-RU" b="1" dirty="0"/>
              <a:t>Повторим математику (подготовка к ГИА и ЕГЭ), 9-11 класс. </a:t>
            </a:r>
          </a:p>
        </p:txBody>
      </p:sp>
      <p:pic>
        <p:nvPicPr>
          <p:cNvPr id="45060" name="Picture 4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Мои курсы</a:t>
            </a:r>
          </a:p>
        </p:txBody>
      </p:sp>
      <p:pic>
        <p:nvPicPr>
          <p:cNvPr id="47108" name="Picture 4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6106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Мои курсы</a:t>
            </a:r>
          </a:p>
        </p:txBody>
      </p:sp>
      <p:pic>
        <p:nvPicPr>
          <p:cNvPr id="48132" name="Picture 4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534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334962"/>
          </a:xfrm>
        </p:spPr>
        <p:txBody>
          <a:bodyPr/>
          <a:lstStyle/>
          <a:p>
            <a:r>
              <a:rPr lang="ru-RU" sz="3200" b="1">
                <a:solidFill>
                  <a:schemeClr val="tx2"/>
                </a:solidFill>
              </a:rPr>
              <a:t>Курсы по проблеме дистанционного обучения</a:t>
            </a:r>
          </a:p>
        </p:txBody>
      </p:sp>
      <p:pic>
        <p:nvPicPr>
          <p:cNvPr id="51205" name="Picture 5" descr="Сертификат для педагогических работ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7696200" cy="5818188"/>
          </a:xfrm>
          <a:prstGeom prst="rect">
            <a:avLst/>
          </a:prstGeom>
          <a:noFill/>
        </p:spPr>
      </p:pic>
      <p:pic>
        <p:nvPicPr>
          <p:cNvPr id="51206" name="Picture 6" descr="Сертификат для технических специалист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7696200" cy="5775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69342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/>
          <a:lstStyle/>
          <a:p>
            <a:r>
              <a:rPr lang="ru-RU" sz="9600" b="1" dirty="0" smtClean="0">
                <a:solidFill>
                  <a:schemeClr val="tx2"/>
                </a:solidFill>
              </a:rPr>
              <a:t>Ф</a:t>
            </a:r>
            <a:br>
              <a:rPr lang="ru-RU" sz="9600" b="1" dirty="0" smtClean="0">
                <a:solidFill>
                  <a:schemeClr val="tx2"/>
                </a:solidFill>
              </a:rPr>
            </a:br>
            <a:r>
              <a:rPr lang="ru-RU" sz="9600" b="1" dirty="0" smtClean="0">
                <a:solidFill>
                  <a:schemeClr val="tx2"/>
                </a:solidFill>
              </a:rPr>
              <a:t/>
            </a:r>
            <a:br>
              <a:rPr lang="ru-RU" sz="9600" b="1" dirty="0" smtClean="0">
                <a:solidFill>
                  <a:schemeClr val="tx2"/>
                </a:solidFill>
              </a:rPr>
            </a:br>
            <a:r>
              <a:rPr lang="ru-RU" sz="9600" b="1" dirty="0" smtClean="0">
                <a:solidFill>
                  <a:schemeClr val="tx2"/>
                </a:solidFill>
              </a:rPr>
              <a:t/>
            </a:r>
            <a:br>
              <a:rPr lang="ru-RU" sz="9600" b="1" dirty="0" smtClean="0">
                <a:solidFill>
                  <a:schemeClr val="tx2"/>
                </a:solidFill>
              </a:rPr>
            </a:br>
            <a:r>
              <a:rPr lang="ru-RU" sz="9600" b="1" dirty="0" smtClean="0">
                <a:solidFill>
                  <a:schemeClr val="tx2"/>
                </a:solidFill>
              </a:rPr>
              <a:t/>
            </a:r>
            <a:br>
              <a:rPr lang="ru-RU" sz="9600" b="1" dirty="0" smtClean="0">
                <a:solidFill>
                  <a:schemeClr val="tx2"/>
                </a:solidFill>
              </a:rPr>
            </a:br>
            <a:r>
              <a:rPr lang="ru-RU" sz="9600" b="1" dirty="0" smtClean="0">
                <a:solidFill>
                  <a:schemeClr val="tx2"/>
                </a:solidFill>
              </a:rPr>
              <a:t/>
            </a:r>
            <a:br>
              <a:rPr lang="ru-RU" sz="9600" b="1" dirty="0" smtClean="0">
                <a:solidFill>
                  <a:schemeClr val="tx2"/>
                </a:solidFill>
              </a:rPr>
            </a:br>
            <a:r>
              <a:rPr lang="ru-RU" sz="9600" b="1" dirty="0" smtClean="0">
                <a:solidFill>
                  <a:schemeClr val="tx2"/>
                </a:solidFill>
              </a:rPr>
              <a:t/>
            </a:r>
            <a:br>
              <a:rPr lang="ru-RU" sz="9600" b="1" dirty="0" smtClean="0">
                <a:solidFill>
                  <a:schemeClr val="tx2"/>
                </a:solidFill>
              </a:rPr>
            </a:br>
            <a:r>
              <a:rPr lang="ru-RU" sz="9600" b="1" dirty="0" smtClean="0">
                <a:solidFill>
                  <a:schemeClr val="tx2"/>
                </a:solidFill>
              </a:rPr>
              <a:t/>
            </a:r>
            <a:br>
              <a:rPr lang="ru-RU" sz="9600" b="1" dirty="0" smtClean="0">
                <a:solidFill>
                  <a:schemeClr val="tx2"/>
                </a:solidFill>
              </a:rPr>
            </a:br>
            <a:r>
              <a:rPr lang="ru-RU" sz="9600" b="1" dirty="0" smtClean="0">
                <a:solidFill>
                  <a:schemeClr val="tx2"/>
                </a:solidFill>
              </a:rPr>
              <a:t/>
            </a:r>
            <a:br>
              <a:rPr lang="ru-RU" sz="9600" b="1" dirty="0" smtClean="0">
                <a:solidFill>
                  <a:schemeClr val="tx2"/>
                </a:solidFill>
              </a:rPr>
            </a:br>
            <a:r>
              <a:rPr lang="ru-RU" sz="9600" b="1" dirty="0" smtClean="0">
                <a:solidFill>
                  <a:schemeClr val="tx2"/>
                </a:solidFill>
              </a:rPr>
              <a:t/>
            </a:r>
            <a:br>
              <a:rPr lang="ru-RU" sz="9600" b="1" dirty="0" smtClean="0">
                <a:solidFill>
                  <a:schemeClr val="tx2"/>
                </a:solidFill>
              </a:rPr>
            </a:br>
            <a:r>
              <a:rPr lang="ru-RU" sz="9600" b="1" dirty="0" smtClean="0">
                <a:solidFill>
                  <a:schemeClr val="tx2"/>
                </a:solidFill>
              </a:rPr>
              <a:t/>
            </a:r>
            <a:br>
              <a:rPr lang="ru-RU" sz="9600" b="1" dirty="0" smtClean="0">
                <a:solidFill>
                  <a:schemeClr val="tx2"/>
                </a:solidFill>
              </a:rPr>
            </a:br>
            <a:r>
              <a:rPr lang="ru-RU" sz="9600" b="1" dirty="0" smtClean="0">
                <a:solidFill>
                  <a:schemeClr val="tx2"/>
                </a:solidFill>
              </a:rPr>
              <a:t/>
            </a:r>
            <a:br>
              <a:rPr lang="ru-RU" sz="9600" b="1" dirty="0" smtClean="0">
                <a:solidFill>
                  <a:schemeClr val="tx2"/>
                </a:solidFill>
              </a:rPr>
            </a:br>
            <a:r>
              <a:rPr lang="ru-RU" sz="9600" b="1" dirty="0" smtClean="0">
                <a:solidFill>
                  <a:schemeClr val="tx2"/>
                </a:solidFill>
              </a:rPr>
              <a:t/>
            </a:r>
            <a:br>
              <a:rPr lang="ru-RU" sz="9600" b="1" dirty="0" smtClean="0">
                <a:solidFill>
                  <a:schemeClr val="tx2"/>
                </a:solidFill>
              </a:rPr>
            </a:br>
            <a:r>
              <a:rPr lang="ru-RU" sz="9600" b="1" dirty="0" smtClean="0">
                <a:solidFill>
                  <a:schemeClr val="tx2"/>
                </a:solidFill>
              </a:rPr>
              <a:t> </a:t>
            </a:r>
            <a:endParaRPr lang="ru-RU" sz="9600" b="1" dirty="0">
              <a:solidFill>
                <a:schemeClr val="tx2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360363" indent="-360363"/>
            <a:r>
              <a:rPr lang="ru-RU" sz="3600" b="1"/>
              <a:t>Модульная объектно-ориентированная динамическая учебная среда </a:t>
            </a:r>
          </a:p>
          <a:p>
            <a:pPr marL="360363" indent="-360363"/>
            <a:r>
              <a:rPr lang="ru-RU" sz="3600" b="1"/>
              <a:t>Мартин Дуджиамос из Австралии</a:t>
            </a:r>
            <a:r>
              <a:rPr lang="ru-RU" sz="3600"/>
              <a:t> </a:t>
            </a:r>
          </a:p>
        </p:txBody>
      </p:sp>
      <p:pic>
        <p:nvPicPr>
          <p:cNvPr id="13317" name="Picture 5" descr="moodle-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389572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ru-RU" sz="4000" b="1">
                <a:solidFill>
                  <a:schemeClr val="tx2"/>
                </a:solidFill>
              </a:rPr>
              <a:t>Возможности разработчикам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86800" cy="4983163"/>
          </a:xfrm>
        </p:spPr>
        <p:txBody>
          <a:bodyPr/>
          <a:lstStyle/>
          <a:p>
            <a:r>
              <a:rPr lang="ru-RU" sz="2800" b="1" dirty="0"/>
              <a:t>размещение на курсе учебных материалов любых форматов; </a:t>
            </a:r>
          </a:p>
          <a:p>
            <a:r>
              <a:rPr lang="ru-RU" sz="2800" b="1" dirty="0"/>
              <a:t>организация среды интерактивного общения учителя и учащихся; </a:t>
            </a:r>
          </a:p>
          <a:p>
            <a:r>
              <a:rPr lang="ru-RU" sz="2800" b="1" dirty="0"/>
              <a:t>создание эффективной системы контроля знаний;</a:t>
            </a:r>
          </a:p>
          <a:p>
            <a:r>
              <a:rPr lang="ru-RU" sz="2800" b="1" dirty="0"/>
              <a:t>дифференцированная работа с учащимися в </a:t>
            </a:r>
            <a:r>
              <a:rPr lang="ru-RU" sz="2800" b="1" dirty="0" smtClean="0"/>
              <a:t>группах и  индивидуально;</a:t>
            </a:r>
            <a:endParaRPr lang="ru-RU" sz="2800" b="1" dirty="0"/>
          </a:p>
          <a:p>
            <a:r>
              <a:rPr lang="ru-RU" sz="2800" b="1" dirty="0"/>
              <a:t>постоянный мониторинг всех действий учащихся, информирование о предстоящих событиях. </a:t>
            </a:r>
          </a:p>
        </p:txBody>
      </p:sp>
      <p:pic>
        <p:nvPicPr>
          <p:cNvPr id="14340" name="Picture 4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229600" cy="3505200"/>
          </a:xfrm>
        </p:spPr>
        <p:txBody>
          <a:bodyPr/>
          <a:lstStyle/>
          <a:p>
            <a:r>
              <a:rPr lang="ru-RU" sz="3200" b="1">
                <a:solidFill>
                  <a:schemeClr val="tx2"/>
                </a:solidFill>
              </a:rPr>
              <a:t>«Благо везде и повсюду зависит от соблюдения двух условий: правильного установления конечной цели всякого рода деятельности и отыскания соответственных средств, ведущих к конечной цели» </a:t>
            </a:r>
            <a:br>
              <a:rPr lang="ru-RU" sz="3200" b="1">
                <a:solidFill>
                  <a:schemeClr val="tx2"/>
                </a:solidFill>
              </a:rPr>
            </a:br>
            <a:r>
              <a:rPr lang="ru-RU" sz="3200" b="1">
                <a:solidFill>
                  <a:schemeClr val="tx2"/>
                </a:solidFill>
              </a:rPr>
              <a:t/>
            </a:r>
            <a:br>
              <a:rPr lang="ru-RU" sz="3200" b="1">
                <a:solidFill>
                  <a:schemeClr val="tx2"/>
                </a:solidFill>
              </a:rPr>
            </a:br>
            <a:r>
              <a:rPr lang="ru-RU" sz="3200" b="1">
                <a:solidFill>
                  <a:schemeClr val="tx2"/>
                </a:solidFill>
              </a:rPr>
              <a:t>                                                                 </a:t>
            </a:r>
            <a:r>
              <a:rPr lang="ru-RU" sz="2800" b="1" i="1">
                <a:solidFill>
                  <a:schemeClr val="tx2"/>
                </a:solidFill>
              </a:rPr>
              <a:t>Аристотель</a:t>
            </a:r>
            <a:r>
              <a:rPr lang="ru-RU" sz="3200" b="1">
                <a:solidFill>
                  <a:schemeClr val="tx2"/>
                </a:solidFill>
              </a:rPr>
              <a:t>                        </a:t>
            </a:r>
          </a:p>
        </p:txBody>
      </p:sp>
      <p:pic>
        <p:nvPicPr>
          <p:cNvPr id="58373" name="Picture 5" descr="&amp;Acy;&amp;rcy;&amp;icy;&amp;scy;&amp;tcy;&amp;ocy;&amp;tcy;&amp;ie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225583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8305800" cy="8382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Calibri" pitchFamily="34" charset="0"/>
              <a:buNone/>
            </a:pPr>
            <a:r>
              <a:rPr lang="ru-RU" sz="2800" b="1">
                <a:solidFill>
                  <a:schemeClr val="tx2"/>
                </a:solidFill>
              </a:rPr>
              <a:t>Ресурсы – это тексты, рисунки, файлы презентации или ссылки на Интернет-сайт и т.д. </a:t>
            </a:r>
          </a:p>
        </p:txBody>
      </p:sp>
      <p:pic>
        <p:nvPicPr>
          <p:cNvPr id="15364" name="Picture 4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pic>
        <p:nvPicPr>
          <p:cNvPr id="15365" name="Picture 5" descr="image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72390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image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581400"/>
            <a:ext cx="723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/>
          </p:cNvSpPr>
          <p:nvPr/>
        </p:nvSpPr>
        <p:spPr bwMode="auto">
          <a:xfrm>
            <a:off x="381000" y="47244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ru-RU" sz="2800" b="1">
                <a:solidFill>
                  <a:schemeClr val="tx2"/>
                </a:solidFill>
              </a:rPr>
              <a:t>Элементы – это  учебные инструменты, с помощью которых организуется интерактивное общение: задания, опросы, тесты, форумы и т.д.</a:t>
            </a:r>
            <a:r>
              <a:rPr lang="ru-RU" sz="280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1447800"/>
            <a:ext cx="84108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Описание ресурсов</a:t>
            </a:r>
          </a:p>
        </p:txBody>
      </p:sp>
      <p:pic>
        <p:nvPicPr>
          <p:cNvPr id="6" name="Picture 4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304800" y="1397000"/>
          <a:ext cx="85344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39850"/>
            <a:ext cx="86106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Описание ресурсов</a:t>
            </a:r>
          </a:p>
        </p:txBody>
      </p:sp>
      <p:pic>
        <p:nvPicPr>
          <p:cNvPr id="6" name="Picture 4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304800" y="1397000"/>
          <a:ext cx="85344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5344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6063"/>
            <a:ext cx="82296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Описание ресурсов</a:t>
            </a:r>
          </a:p>
        </p:txBody>
      </p:sp>
      <p:pic>
        <p:nvPicPr>
          <p:cNvPr id="6" name="Picture 4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304800" y="1397000"/>
          <a:ext cx="85344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848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 t="-1137"/>
          <a:stretch>
            <a:fillRect/>
          </a:stretch>
        </p:blipFill>
        <p:spPr bwMode="auto">
          <a:xfrm>
            <a:off x="304800" y="304800"/>
            <a:ext cx="85344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4800" y="1397000"/>
          <a:ext cx="86106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Описание ресурсов</a:t>
            </a:r>
          </a:p>
        </p:txBody>
      </p:sp>
      <p:pic>
        <p:nvPicPr>
          <p:cNvPr id="7" name="Picture 4" descr="moodle-logo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7696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8001000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066800" y="2438400"/>
            <a:ext cx="2057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Дистанционное обучение –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229600" cy="3276600"/>
          </a:xfrm>
          <a:prstGeom prst="teardrop">
            <a:avLst>
              <a:gd name="adj" fmla="val 109906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дидактики, основу которого составляют специальные компьютерные технологии, обеспечивающие обучение обучающихся в рамках учебного курса по индивидуальным оптимальным программам.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Описание ресурсов</a:t>
            </a:r>
          </a:p>
        </p:txBody>
      </p:sp>
      <p:pic>
        <p:nvPicPr>
          <p:cNvPr id="6" name="Picture 4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304800" y="1397000"/>
          <a:ext cx="85344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92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371600" y="3352800"/>
            <a:ext cx="6019800" cy="1905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pic>
        <p:nvPicPr>
          <p:cNvPr id="28675" name="Picture 3" descr="image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57200"/>
            <a:ext cx="723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43386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648200" y="2057400"/>
            <a:ext cx="419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tx2"/>
                </a:solidFill>
              </a:rPr>
              <a:t>Инструменты контроля знаний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04800" y="35052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81000" y="5867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81000" y="48006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81000" y="55626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81000" y="5105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3" name="AutoShape 11"/>
          <p:cNvSpPr>
            <a:spLocks/>
          </p:cNvSpPr>
          <p:nvPr/>
        </p:nvSpPr>
        <p:spPr bwMode="auto">
          <a:xfrm>
            <a:off x="4114800" y="3429000"/>
            <a:ext cx="533400" cy="1219200"/>
          </a:xfrm>
          <a:prstGeom prst="rightBrace">
            <a:avLst>
              <a:gd name="adj1" fmla="val 19048"/>
              <a:gd name="adj2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z="4000" b="1">
                <a:solidFill>
                  <a:schemeClr val="tx2"/>
                </a:solidFill>
              </a:rPr>
              <a:t>Ответ в виде текста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14400"/>
            <a:ext cx="6096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200400" y="5715000"/>
            <a:ext cx="26670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4000" b="1">
                <a:solidFill>
                  <a:schemeClr val="tx2"/>
                </a:solidFill>
              </a:rPr>
              <a:t>Ответ в виде файла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17588"/>
            <a:ext cx="8610600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133600" y="5334000"/>
            <a:ext cx="48006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z="4000" b="1">
                <a:solidFill>
                  <a:schemeClr val="tx2"/>
                </a:solidFill>
              </a:rPr>
              <a:t>Ответ в виде нескольких файлов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305800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2286000" y="4572000"/>
            <a:ext cx="4648200" cy="2057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4000" b="1">
                <a:solidFill>
                  <a:schemeClr val="tx2"/>
                </a:solidFill>
              </a:rPr>
              <a:t>Ответ вне сайта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31520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8382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Оценивание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30051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 descr="moodle-logo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57200" y="2819400"/>
            <a:ext cx="1371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096000" y="3810000"/>
            <a:ext cx="1905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289050"/>
            <a:ext cx="85344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981200" y="41910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6705600" y="4953000"/>
            <a:ext cx="1371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4" grpId="0" animBg="1"/>
      <p:bldP spid="29706" grpId="0" animBg="1"/>
      <p:bldP spid="2970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pic>
        <p:nvPicPr>
          <p:cNvPr id="27651" name="Picture 3" descr="image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57200"/>
            <a:ext cx="723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43386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48200" y="2057400"/>
            <a:ext cx="419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tx2"/>
                </a:solidFill>
              </a:rPr>
              <a:t>Инструменты контроля знаний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81000" y="5867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21106183" flipH="1">
            <a:off x="1345289" y="4348200"/>
            <a:ext cx="7114507" cy="1782183"/>
          </a:xfrm>
          <a:prstGeom prst="stripedRightArrow">
            <a:avLst>
              <a:gd name="adj1" fmla="val 67674"/>
              <a:gd name="adj2" fmla="val 746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наиболее популярный контрольно-измерительный инструмент системы Moodle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Этапы работы с тестом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01C3-E22D-4439-A26E-6E003A6D56F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381000" y="1143000"/>
          <a:ext cx="8305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Противоречия между: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4724400"/>
          </a:xfrm>
        </p:spPr>
        <p:txBody>
          <a:bodyPr/>
          <a:lstStyle/>
          <a:p>
            <a:pPr lvl="0"/>
            <a:r>
              <a:rPr lang="ru-RU" sz="2400" dirty="0" smtClean="0"/>
              <a:t>развитием информационного общества, возможностями технических и программных обеспечений различных видов информационных технологий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2400" dirty="0" smtClean="0"/>
              <a:t> недостаточным овладением компьютерной грамотностью и возможностью выхода в Интернет;</a:t>
            </a:r>
          </a:p>
          <a:p>
            <a:pPr lvl="0"/>
            <a:r>
              <a:rPr lang="ru-RU" sz="2400" dirty="0" smtClean="0"/>
              <a:t>недостаточной теоретической разработанностью проблемы педагогического сопровождения в процессе ДО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2400" dirty="0" smtClean="0"/>
              <a:t> практической необходимостью его осуществления в контексте ДО.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15340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990600" y="3276600"/>
            <a:ext cx="3657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990600" y="1371600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1066800" y="5410200"/>
            <a:ext cx="464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  <p:bldP spid="307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84582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 descr="moodle-logo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990600"/>
            <a:ext cx="73914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828800"/>
            <a:ext cx="8534400" cy="335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Лекция</a:t>
            </a:r>
          </a:p>
        </p:txBody>
      </p:sp>
      <p:pic>
        <p:nvPicPr>
          <p:cNvPr id="40964" name="Picture 4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990600"/>
            <a:ext cx="5943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3276600" y="2133600"/>
            <a:ext cx="3124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2819400" y="3733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895600" y="5181600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2819400" y="64008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40970" grpId="0" animBg="1"/>
      <p:bldP spid="40971" grpId="0" animBg="1"/>
      <p:bldP spid="4097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106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343400"/>
            <a:ext cx="8686800" cy="224948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3400"/>
            <a:ext cx="8458200" cy="3570288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667000" y="5791200"/>
            <a:ext cx="48006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29114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457200" y="3048000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76800"/>
            <a:ext cx="853440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7" name="Rectangle 9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  <a:noFill/>
          <a:ln/>
        </p:spPr>
        <p:txBody>
          <a:bodyPr/>
          <a:lstStyle/>
          <a:p>
            <a:r>
              <a:rPr lang="ru-RU" sz="4000" b="1">
                <a:solidFill>
                  <a:schemeClr val="tx2"/>
                </a:solidFill>
              </a:rPr>
              <a:t>Отчёт о деятельности 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ru-RU" sz="4000" b="1">
                <a:solidFill>
                  <a:schemeClr val="tx2"/>
                </a:solidFill>
              </a:rPr>
              <a:t>Отчёт о деятельности учащихся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43434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 descr="moodle-logo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1370013"/>
          </a:xfrm>
          <a:prstGeom prst="rect">
            <a:avLst/>
          </a:prstGeom>
          <a:noFill/>
        </p:spPr>
      </p:pic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762000" y="4191000"/>
            <a:ext cx="3505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1905000" y="4572000"/>
            <a:ext cx="1295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132013"/>
            <a:ext cx="84582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Преимущества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ДО: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1143000"/>
          </a:xfrm>
        </p:spPr>
        <p:txBody>
          <a:bodyPr/>
          <a:lstStyle/>
          <a:p>
            <a:r>
              <a:rPr lang="ru-RU" sz="2600" b="1" dirty="0" smtClean="0"/>
              <a:t>нет пространственных и временных ограничений, оно доступно для заинтересованных учащихся;</a:t>
            </a:r>
            <a:endParaRPr lang="ru-RU" sz="2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7059590" cy="455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Преимущества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ДО: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609600"/>
          </a:xfrm>
        </p:spPr>
        <p:txBody>
          <a:bodyPr/>
          <a:lstStyle/>
          <a:p>
            <a:pPr lvl="0"/>
            <a:r>
              <a:rPr lang="ru-RU" sz="2600" b="1" dirty="0" smtClean="0"/>
              <a:t>это домашнее обучение</a:t>
            </a:r>
            <a:endParaRPr lang="ru-RU" sz="2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524000"/>
            <a:ext cx="713467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47331"/>
            <a:ext cx="4648200" cy="37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Преимущества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ДО: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609600"/>
          </a:xfrm>
        </p:spPr>
        <p:txBody>
          <a:bodyPr/>
          <a:lstStyle/>
          <a:p>
            <a:pPr lvl="0"/>
            <a:r>
              <a:rPr lang="ru-RU" sz="2600" b="1" dirty="0" smtClean="0"/>
              <a:t>это альтернативное обучение</a:t>
            </a:r>
            <a:endParaRPr lang="ru-RU" sz="2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6826" y="1639825"/>
            <a:ext cx="4879974" cy="46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9754" y="990600"/>
            <a:ext cx="7077046" cy="55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Преимущества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ДО: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685800"/>
          </a:xfrm>
        </p:spPr>
        <p:txBody>
          <a:bodyPr/>
          <a:lstStyle/>
          <a:p>
            <a:pPr lvl="0"/>
            <a:r>
              <a:rPr lang="ru-RU" sz="2600" b="1" dirty="0" smtClean="0"/>
              <a:t>это дополнительное образование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Способы организации ДО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-381000" y="1066800"/>
          <a:ext cx="9144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4864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Актуальность: </a:t>
            </a:r>
            <a:r>
              <a:rPr lang="ru-RU" sz="2800" b="1" dirty="0" smtClean="0"/>
              <a:t>инновационность (форма, содержание)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130465"/>
            <a:ext cx="4419601" cy="572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Преимущества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ДО: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609600"/>
          </a:xfrm>
        </p:spPr>
        <p:txBody>
          <a:bodyPr/>
          <a:lstStyle/>
          <a:p>
            <a:pPr lvl="0"/>
            <a:r>
              <a:rPr lang="ru-RU" sz="2600" b="1" dirty="0" smtClean="0"/>
              <a:t>это опережающее обучение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Преимущества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ДО: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3400"/>
          </a:xfrm>
        </p:spPr>
        <p:txBody>
          <a:bodyPr/>
          <a:lstStyle/>
          <a:p>
            <a:pPr lvl="0"/>
            <a:r>
              <a:rPr lang="ru-RU" sz="2600" b="1" dirty="0" smtClean="0"/>
              <a:t>это демократичное и </a:t>
            </a:r>
            <a:r>
              <a:rPr lang="ru-RU" sz="2600" b="1" dirty="0" err="1" smtClean="0"/>
              <a:t>креативное</a:t>
            </a:r>
            <a:r>
              <a:rPr lang="ru-RU" sz="2600" b="1" dirty="0" smtClean="0"/>
              <a:t> образование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228600" y="1524000"/>
            <a:ext cx="868596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Преимущества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ДО: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3400"/>
          </a:xfrm>
        </p:spPr>
        <p:txBody>
          <a:bodyPr/>
          <a:lstStyle/>
          <a:p>
            <a:pPr lvl="0"/>
            <a:r>
              <a:rPr lang="ru-RU" sz="2600" b="1" dirty="0" smtClean="0"/>
              <a:t>это активное и мотивированное обучение</a:t>
            </a:r>
            <a:endParaRPr lang="ru-RU" sz="2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180703" y="1600200"/>
            <a:ext cx="870966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724400"/>
            <a:ext cx="282157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57900" y="4581525"/>
            <a:ext cx="30861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495800"/>
          </a:xfrm>
        </p:spPr>
        <p:txBody>
          <a:bodyPr/>
          <a:lstStyle/>
          <a:p>
            <a:pPr lvl="0"/>
            <a:r>
              <a:rPr lang="ru-RU" sz="2400" b="1" dirty="0" smtClean="0"/>
              <a:t>подготовленность в полном объёме и с высочайшим качеством учебно-методической базы и её доступность;</a:t>
            </a:r>
          </a:p>
          <a:p>
            <a:pPr lvl="0"/>
            <a:r>
              <a:rPr lang="ru-RU" sz="2400" b="1" dirty="0" smtClean="0"/>
              <a:t>чёткое и грамотное сочетание дистанционных и контактных форм обучения;</a:t>
            </a:r>
          </a:p>
          <a:p>
            <a:pPr lvl="0"/>
            <a:r>
              <a:rPr lang="ru-RU" sz="2400" b="1" dirty="0" smtClean="0"/>
              <a:t>контроль качества усвоения обучающимся учебного материала;</a:t>
            </a:r>
          </a:p>
          <a:p>
            <a:pPr lvl="0"/>
            <a:r>
              <a:rPr lang="ru-RU" sz="2400" b="1" dirty="0" smtClean="0"/>
              <a:t>правильная организация сертификации знаний для каждой ступени ДО;</a:t>
            </a:r>
          </a:p>
          <a:p>
            <a:pPr lvl="0"/>
            <a:r>
              <a:rPr lang="ru-RU" sz="2400" b="1" dirty="0" smtClean="0"/>
              <a:t>индивидуальность выбора и заинтересованность этой технологией обучения всеми участниками образовательного процесса.  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Эффективность ДО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Необходимость ДО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562600"/>
          </a:xfrm>
        </p:spPr>
        <p:txBody>
          <a:bodyPr/>
          <a:lstStyle/>
          <a:p>
            <a:pPr lvl="0"/>
            <a:r>
              <a:rPr lang="ru-RU" sz="2200" b="1" dirty="0" smtClean="0"/>
              <a:t>рост количества учащихся старших классов, желающих изучать тот или иной предмет школьной программы более углубленно; </a:t>
            </a:r>
          </a:p>
          <a:p>
            <a:pPr lvl="0"/>
            <a:r>
              <a:rPr lang="ru-RU" sz="2200" b="1" dirty="0" smtClean="0"/>
              <a:t>обучение  детей-инвалидов и других категорий учащихся, не имеющих возможности обучаться в очной форме; </a:t>
            </a:r>
          </a:p>
          <a:p>
            <a:pPr lvl="0"/>
            <a:r>
              <a:rPr lang="ru-RU" sz="2200" b="1" dirty="0" smtClean="0"/>
              <a:t>нехватка квалифицированных учителей по ряду учебных предметов не только в сельских, но и в городских школах; </a:t>
            </a:r>
          </a:p>
          <a:p>
            <a:pPr lvl="0"/>
            <a:r>
              <a:rPr lang="ru-RU" sz="2200" b="1" dirty="0" smtClean="0"/>
              <a:t>обучение школьников в период эпидемий, болезни, когда нет возможности или опасно посещать школу; </a:t>
            </a:r>
          </a:p>
          <a:p>
            <a:pPr lvl="0"/>
            <a:r>
              <a:rPr lang="ru-RU" sz="2200" b="1" dirty="0" smtClean="0"/>
              <a:t>в системе профильного обучения; </a:t>
            </a:r>
          </a:p>
          <a:p>
            <a:pPr lvl="0"/>
            <a:r>
              <a:rPr lang="ru-RU" sz="2200" b="1" dirty="0" smtClean="0"/>
              <a:t>конкуренция с репетиторством при поступлении в высшие учебные заведения; </a:t>
            </a:r>
          </a:p>
          <a:p>
            <a:pPr lvl="0"/>
            <a:r>
              <a:rPr lang="ru-RU" sz="2200" b="1" dirty="0" smtClean="0"/>
              <a:t>возможность ликвидации пробелов в знаниях учащихся или наоборот углубление  знаний в интересующих областях.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3820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Приучай ученика работать, заставь его не только полюбить работу, но настолько с ней сродниться, чтобы она стала его второй натурой, приучи его к тому, чтобы для него было немыслимо иначе, как собственными силами что-либо усвоить; чтобы он самостоятельно думал, искал, проявлял себя, развивал свои дремлющие силы, вырабатывал из себя стойкого человека.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Дистервег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moodle-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343400"/>
            <a:ext cx="2743200" cy="2170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9216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Список литературы: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763000" cy="52578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300" b="1" dirty="0" smtClean="0"/>
              <a:t>Анисимов А.М. Работа в системе дистанционного обучения Moodle. Учебное пособие. – Харьков: ХНАГХ, 2009. – 292 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 smtClean="0"/>
              <a:t>Андреев А.В., Андреева С.В, Доценко И.Б. Практика электронного обучения с использованием Moodle. – Таганрог: ТТИ ЮФУ, 2008. – 146 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 err="1" smtClean="0"/>
              <a:t>Полат</a:t>
            </a:r>
            <a:r>
              <a:rPr lang="ru-RU" sz="2300" b="1" dirty="0" smtClean="0"/>
              <a:t> Е.С. Теория и практика дистанционного обучения. – М.: Академия, 2004. – 416 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u="sng" dirty="0" smtClean="0">
                <a:hlinkClick r:id="rId2"/>
              </a:rPr>
              <a:t>http://uztest.com/course/view.php?id=68</a:t>
            </a:r>
            <a:r>
              <a:rPr lang="ru-RU" sz="2300" b="1" dirty="0" smtClean="0"/>
              <a:t> – личный дистанционный курс «Повторим математику (подготовка к ГИА и ЕГЭ)», 9-11 класс.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u="sng" dirty="0" smtClean="0">
                <a:hlinkClick r:id="rId3"/>
              </a:rPr>
              <a:t>http://uztest.com/course/view.php?id=67</a:t>
            </a:r>
            <a:r>
              <a:rPr lang="ru-RU" sz="2300" b="1" dirty="0" smtClean="0"/>
              <a:t> – личный дистанционный курс «Служба консультаций. Математика – 6».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b="1" u="sng" dirty="0" smtClean="0">
                <a:hlinkClick r:id="rId4"/>
              </a:rPr>
              <a:t>http</a:t>
            </a:r>
            <a:r>
              <a:rPr lang="ru-RU" sz="2300" b="1" u="sng" dirty="0" smtClean="0">
                <a:hlinkClick r:id="rId4"/>
              </a:rPr>
              <a:t>://</a:t>
            </a:r>
            <a:r>
              <a:rPr lang="en-US" sz="2300" b="1" u="sng" dirty="0" err="1" smtClean="0">
                <a:hlinkClick r:id="rId4"/>
              </a:rPr>
              <a:t>uztest</a:t>
            </a:r>
            <a:r>
              <a:rPr lang="ru-RU" sz="2300" b="1" u="sng" dirty="0" smtClean="0">
                <a:hlinkClick r:id="rId4"/>
              </a:rPr>
              <a:t>.</a:t>
            </a:r>
            <a:r>
              <a:rPr lang="en-US" sz="2300" b="1" u="sng" dirty="0" smtClean="0">
                <a:hlinkClick r:id="rId4"/>
              </a:rPr>
              <a:t>com</a:t>
            </a:r>
            <a:r>
              <a:rPr lang="ru-RU" sz="2300" b="1" u="sng" dirty="0" smtClean="0">
                <a:hlinkClick r:id="rId4"/>
              </a:rPr>
              <a:t>/</a:t>
            </a:r>
            <a:r>
              <a:rPr lang="en-US" sz="2300" b="1" u="sng" dirty="0" smtClean="0">
                <a:hlinkClick r:id="rId4"/>
              </a:rPr>
              <a:t>course</a:t>
            </a:r>
            <a:r>
              <a:rPr lang="ru-RU" sz="2300" b="1" u="sng" dirty="0" smtClean="0">
                <a:hlinkClick r:id="rId4"/>
              </a:rPr>
              <a:t>/</a:t>
            </a:r>
            <a:r>
              <a:rPr lang="en-US" sz="2300" b="1" u="sng" dirty="0" smtClean="0">
                <a:hlinkClick r:id="rId4"/>
              </a:rPr>
              <a:t>view</a:t>
            </a:r>
            <a:r>
              <a:rPr lang="ru-RU" sz="2300" b="1" u="sng" dirty="0" smtClean="0">
                <a:hlinkClick r:id="rId4"/>
              </a:rPr>
              <a:t>.</a:t>
            </a:r>
            <a:r>
              <a:rPr lang="en-US" sz="2300" b="1" u="sng" dirty="0" err="1" smtClean="0">
                <a:hlinkClick r:id="rId4"/>
              </a:rPr>
              <a:t>php</a:t>
            </a:r>
            <a:r>
              <a:rPr lang="ru-RU" sz="2300" b="1" u="sng" dirty="0" smtClean="0">
                <a:hlinkClick r:id="rId4"/>
              </a:rPr>
              <a:t>?</a:t>
            </a:r>
            <a:r>
              <a:rPr lang="en-US" sz="2300" b="1" u="sng" dirty="0" smtClean="0">
                <a:hlinkClick r:id="rId4"/>
              </a:rPr>
              <a:t>id</a:t>
            </a:r>
            <a:r>
              <a:rPr lang="ru-RU" sz="2300" b="1" u="sng" dirty="0" smtClean="0">
                <a:hlinkClick r:id="rId4"/>
              </a:rPr>
              <a:t>=2</a:t>
            </a:r>
            <a:r>
              <a:rPr lang="ru-RU" sz="2300" b="1" dirty="0" smtClean="0"/>
              <a:t>.  Курс LMS MOODLE. </a:t>
            </a:r>
            <a:endParaRPr lang="ru-RU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86836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Гипотеза внедрения ДО в практику: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3429000"/>
          </a:xfrm>
        </p:spPr>
        <p:txBody>
          <a:bodyPr/>
          <a:lstStyle/>
          <a:p>
            <a:r>
              <a:rPr lang="ru-RU" sz="2800" b="1" dirty="0" smtClean="0"/>
              <a:t>активизация педагогической составляющей процесса обучения;</a:t>
            </a:r>
          </a:p>
          <a:p>
            <a:r>
              <a:rPr lang="ru-RU" sz="2800" b="1" dirty="0" smtClean="0"/>
              <a:t>повышение познавательной активности деятельности школьников;</a:t>
            </a:r>
          </a:p>
          <a:p>
            <a:r>
              <a:rPr lang="ru-RU" sz="2800" b="1" dirty="0" smtClean="0"/>
              <a:t>повышение результативности в освоении предмета.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ДО рассчитано: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/>
          <a:lstStyle/>
          <a:p>
            <a:pPr lvl="0"/>
            <a:r>
              <a:rPr lang="ru-RU" sz="2800" b="1" dirty="0" smtClean="0"/>
              <a:t>на школьников, желающих приобрести новые знания, увлечённых предметом;</a:t>
            </a:r>
          </a:p>
          <a:p>
            <a:pPr lvl="0"/>
            <a:r>
              <a:rPr lang="ru-RU" sz="2800" b="1" dirty="0" smtClean="0"/>
              <a:t>на тех, кто не имеет возможности получить образовательные услуги в традиционной форме;</a:t>
            </a:r>
          </a:p>
          <a:p>
            <a:pPr lvl="0"/>
            <a:r>
              <a:rPr lang="ru-RU" sz="2800" b="1" dirty="0" smtClean="0"/>
              <a:t>на детей с медицинскими ограничениями для получения регулярного образования в стационарных условиях;</a:t>
            </a:r>
          </a:p>
          <a:p>
            <a:pPr lvl="0"/>
            <a:r>
              <a:rPr lang="ru-RU" sz="2800" b="1" dirty="0" smtClean="0"/>
              <a:t>на участников олимпиад и конкурсов.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Цель: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 descr="moodle-logo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5029200"/>
            <a:ext cx="1905000" cy="1613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Задачи: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/>
          <a:lstStyle/>
          <a:p>
            <a:pPr lvl="0"/>
            <a:r>
              <a:rPr lang="ru-RU" sz="2400" b="1" dirty="0" smtClean="0"/>
              <a:t>изучение современного научно-методического опыта;</a:t>
            </a:r>
          </a:p>
          <a:p>
            <a:pPr lvl="0"/>
            <a:r>
              <a:rPr lang="ru-RU" sz="2400" b="1" dirty="0" smtClean="0"/>
              <a:t>овладение современными технологиями ДО;</a:t>
            </a:r>
          </a:p>
          <a:p>
            <a:pPr lvl="0"/>
            <a:r>
              <a:rPr lang="ru-RU" sz="2400" b="1" dirty="0" smtClean="0"/>
              <a:t>формирование навыков по работе в программной оболочке Moodle; </a:t>
            </a:r>
          </a:p>
          <a:p>
            <a:pPr lvl="0"/>
            <a:r>
              <a:rPr lang="ru-RU" sz="2400" b="1" dirty="0" smtClean="0"/>
              <a:t>осуществление индивидуального подхода к обучению через разработку индивидуальных программ для отдельных учащихся, ликвидация пробелов; </a:t>
            </a:r>
          </a:p>
          <a:p>
            <a:pPr lvl="0"/>
            <a:r>
              <a:rPr lang="ru-RU" sz="2400" b="1" dirty="0" smtClean="0"/>
              <a:t>формирование специальных умений и навыков по математике через выполнение тренингов;</a:t>
            </a:r>
          </a:p>
          <a:p>
            <a:pPr lvl="0"/>
            <a:r>
              <a:rPr lang="ru-RU" sz="2400" b="1" dirty="0" smtClean="0"/>
              <a:t>подготовка к ГИА и ЕГЭ;</a:t>
            </a:r>
          </a:p>
          <a:p>
            <a:pPr lvl="0"/>
            <a:r>
              <a:rPr lang="ru-RU" sz="2400" b="1" dirty="0" smtClean="0"/>
              <a:t>обучение детей-инвалидов;</a:t>
            </a:r>
          </a:p>
          <a:p>
            <a:pPr lvl="0"/>
            <a:r>
              <a:rPr lang="ru-RU" sz="2400" b="1" dirty="0" smtClean="0"/>
              <a:t>помощь в виде индивидуальных консультаций для всех учеников.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математика - 5!">
  <a:themeElements>
    <a:clrScheme name="математика - 5!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математика - 5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тематика - 5!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- 5!</Template>
  <TotalTime>855</TotalTime>
  <Words>1139</Words>
  <Application>Microsoft PowerPoint</Application>
  <PresentationFormat>Экран (4:3)</PresentationFormat>
  <Paragraphs>164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математика - 5!</vt:lpstr>
      <vt:lpstr>Слайд 1</vt:lpstr>
      <vt:lpstr>«Благо везде и повсюду зависит от соблюдения двух условий: правильного установления конечной цели всякого рода деятельности и отыскания соответственных средств, ведущих к конечной цели»                                                                    Аристотель                        </vt:lpstr>
      <vt:lpstr>Дистанционное обучение – </vt:lpstr>
      <vt:lpstr>Противоречия между:</vt:lpstr>
      <vt:lpstr>Способы организации ДО</vt:lpstr>
      <vt:lpstr>Гипотеза внедрения ДО в практику:</vt:lpstr>
      <vt:lpstr>ДО рассчитано:</vt:lpstr>
      <vt:lpstr>Цель:</vt:lpstr>
      <vt:lpstr>Задачи:</vt:lpstr>
      <vt:lpstr>Результат инновационных изменений</vt:lpstr>
      <vt:lpstr>Слайд 11</vt:lpstr>
      <vt:lpstr>Курсы по проблеме дистанционного обучения</vt:lpstr>
      <vt:lpstr>Мои курсы</vt:lpstr>
      <vt:lpstr>Мои курсы</vt:lpstr>
      <vt:lpstr>Мои курсы</vt:lpstr>
      <vt:lpstr>Курсы по проблеме дистанционного обучения</vt:lpstr>
      <vt:lpstr>Слайд 17</vt:lpstr>
      <vt:lpstr>Ф             </vt:lpstr>
      <vt:lpstr>Возможности разработчикам</vt:lpstr>
      <vt:lpstr>Слайд 20</vt:lpstr>
      <vt:lpstr>Слайд 21</vt:lpstr>
      <vt:lpstr>Описание ресурсов</vt:lpstr>
      <vt:lpstr>Слайд 23</vt:lpstr>
      <vt:lpstr>Описание ресурсов</vt:lpstr>
      <vt:lpstr>Слайд 25</vt:lpstr>
      <vt:lpstr>Описание ресурсов</vt:lpstr>
      <vt:lpstr>Слайд 27</vt:lpstr>
      <vt:lpstr>Описание ресурсов</vt:lpstr>
      <vt:lpstr>Слайд 29</vt:lpstr>
      <vt:lpstr>Описание ресурсов</vt:lpstr>
      <vt:lpstr>Слайд 31</vt:lpstr>
      <vt:lpstr>Слайд 32</vt:lpstr>
      <vt:lpstr>Ответ в виде текста</vt:lpstr>
      <vt:lpstr>Ответ в виде файла</vt:lpstr>
      <vt:lpstr>Ответ в виде нескольких файлов</vt:lpstr>
      <vt:lpstr>Ответ вне сайта</vt:lpstr>
      <vt:lpstr>Оценивание</vt:lpstr>
      <vt:lpstr>Слайд 38</vt:lpstr>
      <vt:lpstr>Этапы работы с тестом</vt:lpstr>
      <vt:lpstr>Слайд 40</vt:lpstr>
      <vt:lpstr>Слайд 41</vt:lpstr>
      <vt:lpstr>Лекция</vt:lpstr>
      <vt:lpstr>Слайд 43</vt:lpstr>
      <vt:lpstr>Отчёт о деятельности учащихся</vt:lpstr>
      <vt:lpstr>Отчёт о деятельности учащихся</vt:lpstr>
      <vt:lpstr>Преимущества  ДО:</vt:lpstr>
      <vt:lpstr>Преимущества  ДО:</vt:lpstr>
      <vt:lpstr>Преимущества  ДО:</vt:lpstr>
      <vt:lpstr>Преимущества  ДО:</vt:lpstr>
      <vt:lpstr>Преимущества  ДО:</vt:lpstr>
      <vt:lpstr>Преимущества  ДО:</vt:lpstr>
      <vt:lpstr>Преимущества  ДО:</vt:lpstr>
      <vt:lpstr>Эффективность ДО</vt:lpstr>
      <vt:lpstr>Необходимость ДО</vt:lpstr>
      <vt:lpstr>Слайд 55</vt:lpstr>
      <vt:lpstr>Список литературы: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46</cp:revision>
  <cp:lastPrinted>1601-01-01T00:00:00Z</cp:lastPrinted>
  <dcterms:created xsi:type="dcterms:W3CDTF">1601-01-01T00:00:00Z</dcterms:created>
  <dcterms:modified xsi:type="dcterms:W3CDTF">2014-08-06T18:55:38Z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