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8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60757" y="3564465"/>
            <a:ext cx="7178433" cy="1515533"/>
          </a:xfrm>
        </p:spPr>
        <p:txBody>
          <a:bodyPr/>
          <a:lstStyle/>
          <a:p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по окружающему миру </a:t>
            </a: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3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классе по теме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«ЧЕЛОВЕК»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2140" y="5650520"/>
            <a:ext cx="6815669" cy="1320802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начальных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классов</a:t>
            </a:r>
          </a:p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Юркова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Оксана Олеговна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7975" y="423864"/>
            <a:ext cx="9144000" cy="865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бюджетное общеобразовательное учреждение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Садовская средняя общеобразовательная школа филиал  с.Лозовое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с.Лозовое Тамбовского района Амурской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58371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9649" y="475927"/>
            <a:ext cx="82541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Что помогает человеку</a:t>
            </a:r>
          </a:p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сохранить информацию?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45549" y="2609527"/>
            <a:ext cx="3300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ПАМЯТЬ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8470" y="3912131"/>
            <a:ext cx="10151165" cy="1775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способность человека запечатлевать в головном мозгу, сохранять и воспроизводить то, что он ранее воспринимал, переживал, делал, думал.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Благодаря памяти люди могут сохранять и использовать накопленный ими опыт, знания, передавать их другим людям. 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22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6434" y="790806"/>
            <a:ext cx="7874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Что мы узнали на уроке?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68144" y="2967335"/>
            <a:ext cx="5655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Чему научились?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9640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1673" y="1839999"/>
            <a:ext cx="8805616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Список литературы: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УМК «Школа России»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Учебник «Окружающий мир 3 класс», Плешаков</a:t>
            </a:r>
          </a:p>
          <a:p>
            <a:pPr marL="342900" indent="-342900">
              <a:buAutoNum type="arabicPeriod"/>
            </a:pPr>
            <a:r>
              <a:rPr lang="en-US" sz="3200" dirty="0"/>
              <a:t>https</a:t>
            </a:r>
            <a:r>
              <a:rPr lang="en-US" sz="3200" dirty="0" smtClean="0"/>
              <a:t>://www.takzdorovo.ru</a:t>
            </a:r>
            <a:endParaRPr lang="ru-RU" sz="3200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714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З</a:t>
            </a:r>
            <a:r>
              <a:rPr lang="ru-RU" sz="5400" b="1" dirty="0" smtClean="0">
                <a:solidFill>
                  <a:srgbClr val="FF0000"/>
                </a:solidFill>
              </a:rPr>
              <a:t>агадка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На земле он всех умней, потому и всех сильней</a:t>
            </a:r>
          </a:p>
          <a:p>
            <a:endParaRPr lang="ru-RU" sz="4000" b="1" dirty="0">
              <a:solidFill>
                <a:srgbClr val="00B050"/>
              </a:solidFill>
            </a:endParaRPr>
          </a:p>
          <a:p>
            <a:r>
              <a:rPr lang="ru-RU" sz="4000" b="1" dirty="0" smtClean="0">
                <a:solidFill>
                  <a:srgbClr val="00B050"/>
                </a:solidFill>
              </a:rPr>
              <a:t>                                             ЧЕЛОВЕК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89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ПРИРОДА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</a:t>
            </a:r>
            <a:r>
              <a:rPr lang="ru-RU" b="1" dirty="0" smtClean="0">
                <a:solidFill>
                  <a:srgbClr val="FF0000"/>
                </a:solidFill>
              </a:rPr>
              <a:t>ЖИВАЯ   ?</a:t>
            </a:r>
            <a:r>
              <a:rPr lang="ru-RU" dirty="0" smtClean="0"/>
              <a:t>                                                  </a:t>
            </a:r>
            <a:r>
              <a:rPr lang="ru-RU" b="1" dirty="0" smtClean="0">
                <a:solidFill>
                  <a:srgbClr val="002060"/>
                </a:solidFill>
              </a:rPr>
              <a:t>НЕЖИВАЯ ?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                КУДА НУЖНО ПОСТАВИТЬ ЧЕЛОВЕКА?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850783" y="1803042"/>
            <a:ext cx="875763" cy="792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7431110" y="1764406"/>
            <a:ext cx="1030310" cy="792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379" y="3940936"/>
            <a:ext cx="2368357" cy="193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ОТЛИЧИТЕЛЬНЫЕ ПРИЗНАКИ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НАСЕКОМЫЕ               РЫБЫ               ПТИЦЫ                       ЗВЕРИ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9" y="3278254"/>
            <a:ext cx="2286000" cy="20747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362" y="3325924"/>
            <a:ext cx="2231769" cy="21475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005" y="3648567"/>
            <a:ext cx="1952625" cy="23431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393" y="4010517"/>
            <a:ext cx="231457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1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791" y="4673151"/>
            <a:ext cx="2705100" cy="16859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239" y="739998"/>
            <a:ext cx="2895600" cy="17430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34" y="739998"/>
            <a:ext cx="2619375" cy="17430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68" y="2762448"/>
            <a:ext cx="2790825" cy="186878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381" y="725776"/>
            <a:ext cx="2438400" cy="18764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239" y="2825301"/>
            <a:ext cx="2613538" cy="18478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34" y="2825301"/>
            <a:ext cx="2619375" cy="17430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181" y="4791477"/>
            <a:ext cx="2375078" cy="179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8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Отличие человека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3308395"/>
            <a:ext cx="1800225" cy="25336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64" y="2134808"/>
            <a:ext cx="2380910" cy="21526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812" y="3356019"/>
            <a:ext cx="2802598" cy="24860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48" y="982132"/>
            <a:ext cx="2609850" cy="1752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974" y="809625"/>
            <a:ext cx="2619375" cy="17430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3" y="386956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3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у человека находится разум?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469" y="2588653"/>
            <a:ext cx="4211524" cy="31424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5200" y="3168203"/>
            <a:ext cx="27190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Головной мозг</a:t>
            </a:r>
            <a:endParaRPr lang="ru-RU" sz="3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94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изучает внутренний мир человека?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43112" y="2967335"/>
            <a:ext cx="5905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Психология – это?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9890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6737" y="409666"/>
            <a:ext cx="1088310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Какие органы помогают человеку </a:t>
            </a: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узнавать окружающий мир?</a:t>
            </a:r>
          </a:p>
          <a:p>
            <a:pPr algn="ctr"/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691" y="2582102"/>
            <a:ext cx="2660996" cy="22110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004" y="2582101"/>
            <a:ext cx="2401155" cy="22110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548" y="2716696"/>
            <a:ext cx="2605764" cy="20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7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163</Words>
  <Application>Microsoft Office PowerPoint</Application>
  <PresentationFormat>Широкоэкранный</PresentationFormat>
  <Paragraphs>34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Garamond</vt:lpstr>
      <vt:lpstr>Times New Roman</vt:lpstr>
      <vt:lpstr>Натуральные материалы</vt:lpstr>
      <vt:lpstr>Урок по окружающему миру  в 3 классе по теме  «ЧЕЛОВЕК»</vt:lpstr>
      <vt:lpstr>Загадка</vt:lpstr>
      <vt:lpstr>ПРИРОДА </vt:lpstr>
      <vt:lpstr>ОТЛИЧИТЕЛЬНЫЕ ПРИЗНАКИ</vt:lpstr>
      <vt:lpstr>Презентация PowerPoint</vt:lpstr>
      <vt:lpstr>Отличие человека</vt:lpstr>
      <vt:lpstr>Где у человека находится разум?</vt:lpstr>
      <vt:lpstr>Кто изучает внутренний мир человека?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 в 3 классе «ЧЕЛОВЕК»</dc:title>
  <dc:creator>Оксана</dc:creator>
  <cp:lastModifiedBy>Вероника</cp:lastModifiedBy>
  <cp:revision>10</cp:revision>
  <dcterms:created xsi:type="dcterms:W3CDTF">2015-09-06T13:40:50Z</dcterms:created>
  <dcterms:modified xsi:type="dcterms:W3CDTF">2016-02-15T12:58:37Z</dcterms:modified>
</cp:coreProperties>
</file>