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31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6" r:id="rId22"/>
    <p:sldId id="277" r:id="rId23"/>
    <p:sldId id="278" r:id="rId24"/>
    <p:sldId id="275" r:id="rId25"/>
    <p:sldId id="279" r:id="rId26"/>
    <p:sldId id="283" r:id="rId27"/>
    <p:sldId id="280" r:id="rId28"/>
    <p:sldId id="281" r:id="rId29"/>
    <p:sldId id="284" r:id="rId30"/>
    <p:sldId id="285" r:id="rId31"/>
    <p:sldId id="282" r:id="rId32"/>
    <p:sldId id="286" r:id="rId33"/>
    <p:sldId id="290" r:id="rId34"/>
    <p:sldId id="287" r:id="rId35"/>
    <p:sldId id="288" r:id="rId36"/>
    <p:sldId id="289" r:id="rId37"/>
    <p:sldId id="291" r:id="rId38"/>
    <p:sldId id="292" r:id="rId39"/>
    <p:sldId id="294" r:id="rId40"/>
    <p:sldId id="295" r:id="rId41"/>
    <p:sldId id="293" r:id="rId42"/>
    <p:sldId id="296" r:id="rId43"/>
    <p:sldId id="297" r:id="rId44"/>
    <p:sldId id="298" r:id="rId45"/>
    <p:sldId id="318" r:id="rId46"/>
    <p:sldId id="299" r:id="rId47"/>
    <p:sldId id="300" r:id="rId48"/>
    <p:sldId id="301" r:id="rId49"/>
    <p:sldId id="302" r:id="rId50"/>
    <p:sldId id="305" r:id="rId51"/>
    <p:sldId id="306" r:id="rId52"/>
    <p:sldId id="303" r:id="rId53"/>
    <p:sldId id="304" r:id="rId54"/>
    <p:sldId id="307" r:id="rId55"/>
    <p:sldId id="308" r:id="rId56"/>
    <p:sldId id="309" r:id="rId57"/>
    <p:sldId id="310" r:id="rId58"/>
    <p:sldId id="312" r:id="rId59"/>
    <p:sldId id="313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8A46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E50BF-43D1-416C-B9F9-CE8810C15016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1BA55-360A-42A0-BE47-A1B1FB2B0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BA55-360A-42A0-BE47-A1B1FB2B0E9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1BA55-360A-42A0-BE47-A1B1FB2B0E95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5/16/2014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картинки на концерт\0c051d8fad71315b7108e151aa934612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артинки на концерт\cvety12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297795"/>
            <a:ext cx="7010400" cy="345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картинки на концерт\cvety7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34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590800"/>
            <a:ext cx="88796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ДНЕМ РОЖДЕНИЯ</a:t>
            </a:r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!!!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 descr="C:\Documents and Settings\Admin\Рабочий стол\картинки на концерт\krasivyj-buk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90925"/>
            <a:ext cx="2933700" cy="326707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картинки на концерт\krasivyj-buk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90925"/>
            <a:ext cx="2933700" cy="3267075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картинки на концерт\krasivyj-buk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90925"/>
            <a:ext cx="29337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картинки на концерт\1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62" name="Picture 10" descr="C:\Documents and Settings\Admin\Рабочий стол\картинки на концерт\nezhnye-cve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3409950" cy="2419350"/>
          </a:xfrm>
          <a:prstGeom prst="rect">
            <a:avLst/>
          </a:prstGeom>
          <a:noFill/>
        </p:spPr>
      </p:pic>
      <p:pic>
        <p:nvPicPr>
          <p:cNvPr id="23564" name="Picture 12" descr="C:\Documents and Settings\Admin\Рабочий стол\картинки на концерт\nezhnye-cve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3409950" cy="2419350"/>
          </a:xfrm>
          <a:prstGeom prst="rect">
            <a:avLst/>
          </a:prstGeom>
          <a:noFill/>
        </p:spPr>
      </p:pic>
      <p:pic>
        <p:nvPicPr>
          <p:cNvPr id="23565" name="Picture 13" descr="C:\Documents and Settings\Admin\Рабочий стол\картинки на концерт\nezhnye-cve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0"/>
            <a:ext cx="3409950" cy="2419350"/>
          </a:xfrm>
          <a:prstGeom prst="rect">
            <a:avLst/>
          </a:prstGeom>
          <a:noFill/>
        </p:spPr>
      </p:pic>
      <p:pic>
        <p:nvPicPr>
          <p:cNvPr id="23566" name="Picture 14" descr="C:\Documents and Settings\Admin\Рабочий стол\картинки на концерт\nezhnye-cve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4114800"/>
            <a:ext cx="3409950" cy="241935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4800" y="2590800"/>
            <a:ext cx="86079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Дорохина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Лилия Александровна!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днем рождения!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картинки на концерт\183433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486025" cy="2457450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6025" cy="2457450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0"/>
            <a:ext cx="2486025" cy="2457450"/>
          </a:xfrm>
          <a:prstGeom prst="rect">
            <a:avLst/>
          </a:prstGeom>
          <a:noFill/>
        </p:spPr>
      </p:pic>
      <p:pic>
        <p:nvPicPr>
          <p:cNvPr id="24582" name="Picture 6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191000"/>
            <a:ext cx="2486025" cy="2457450"/>
          </a:xfrm>
          <a:prstGeom prst="rect">
            <a:avLst/>
          </a:prstGeom>
          <a:noFill/>
        </p:spPr>
      </p:pic>
      <p:pic>
        <p:nvPicPr>
          <p:cNvPr id="24583" name="Picture 7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0"/>
            <a:ext cx="2486025" cy="24574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" y="2362200"/>
            <a:ext cx="85238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 «Именинница»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исполнении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Гнилозубовой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Галины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Парыгиной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картинки на концерт\1834334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2486025" cy="2457450"/>
          </a:xfrm>
          <a:prstGeom prst="rect">
            <a:avLst/>
          </a:prstGeom>
          <a:noFill/>
        </p:spPr>
      </p:pic>
      <p:pic>
        <p:nvPicPr>
          <p:cNvPr id="24580" name="Picture 4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6025" cy="2457450"/>
          </a:xfrm>
          <a:prstGeom prst="rect">
            <a:avLst/>
          </a:prstGeom>
          <a:noFill/>
        </p:spPr>
      </p:pic>
      <p:pic>
        <p:nvPicPr>
          <p:cNvPr id="24581" name="Picture 5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0"/>
            <a:ext cx="2486025" cy="2457450"/>
          </a:xfrm>
          <a:prstGeom prst="rect">
            <a:avLst/>
          </a:prstGeom>
          <a:noFill/>
        </p:spPr>
      </p:pic>
      <p:pic>
        <p:nvPicPr>
          <p:cNvPr id="24582" name="Picture 6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191000"/>
            <a:ext cx="2486025" cy="2457450"/>
          </a:xfrm>
          <a:prstGeom prst="rect">
            <a:avLst/>
          </a:prstGeom>
          <a:noFill/>
        </p:spPr>
      </p:pic>
      <p:pic>
        <p:nvPicPr>
          <p:cNvPr id="24583" name="Picture 7" descr="C:\Documents and Settings\Admin\Рабочий стол\картинки на концерт\zheltaja-gerber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91000"/>
            <a:ext cx="2486025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49584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«Первые шаги»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1295400"/>
            <a:ext cx="65806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Антонова Алена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Мартынюк Кирилл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Потапенко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Олеся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картинки на концерт\cvety1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200" y="2590800"/>
            <a:ext cx="724191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Танец «Белые крылья»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61580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«Успешный дебют»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1600" y="304800"/>
            <a:ext cx="625293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Гусак Дмитрий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Мовчан Елизавета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Зинченко Виктория</a:t>
            </a:r>
          </a:p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Ваценко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Даниил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Динер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Ольга</a:t>
            </a:r>
          </a:p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Токасеев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Андрей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152400"/>
            <a:ext cx="6170856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Топоркова Полина</a:t>
            </a:r>
          </a:p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Потапенко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Полина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Климко Анна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Максимова Белла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Рузалиева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Рузихон</a:t>
            </a:r>
            <a:endParaRPr lang="ru-RU" sz="4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Токарева Арина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Думма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Анастасия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картинки на концерт\0_7e4dc_be84e589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533400"/>
            <a:ext cx="7701147" cy="276998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Опять май на белом свете.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На нашей радостной планете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Природа снова оживает,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Звенит, цветет, благоухает</a:t>
            </a:r>
            <a:r>
              <a:rPr kumimoji="0" lang="ru-RU" sz="5400" b="1" i="0" u="none" strike="noStrike" cap="none" spc="0" normalizeH="0" baseline="0" dirty="0" smtClean="0">
                <a:ln/>
                <a:solidFill>
                  <a:schemeClr val="accent3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0"/>
            <a:ext cx="5035096" cy="64940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Климко Павел</a:t>
            </a: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Фрикель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Никита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Потапенко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Дарина</a:t>
            </a:r>
            <a:endParaRPr lang="ru-RU" sz="32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Петряков Александр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Токарев Илья</a:t>
            </a: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Ступакова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Анна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Иванов Александр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Лаврова Светлана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Серафимова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Мария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Пирожков Евгений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Авдиенко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Яна</a:t>
            </a: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Широкорад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Станислав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Игнатенко Ксения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Рабочий стол\картинки на концерт\colored_amazing_pics_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2057400" cy="3133725"/>
          </a:xfrm>
          <a:prstGeom prst="rect">
            <a:avLst/>
          </a:prstGeom>
          <a:noFill/>
        </p:spPr>
      </p:pic>
      <p:pic>
        <p:nvPicPr>
          <p:cNvPr id="28677" name="Picture 5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724275"/>
            <a:ext cx="2057400" cy="3133725"/>
          </a:xfrm>
          <a:prstGeom prst="rect">
            <a:avLst/>
          </a:prstGeom>
          <a:noFill/>
        </p:spPr>
      </p:pic>
      <p:pic>
        <p:nvPicPr>
          <p:cNvPr id="28678" name="Picture 6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724275"/>
            <a:ext cx="2057400" cy="3133725"/>
          </a:xfrm>
          <a:prstGeom prst="rect">
            <a:avLst/>
          </a:prstGeom>
          <a:noFill/>
        </p:spPr>
      </p:pic>
      <p:pic>
        <p:nvPicPr>
          <p:cNvPr id="28679" name="Picture 7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2057400" cy="3133725"/>
          </a:xfrm>
          <a:prstGeom prst="rect">
            <a:avLst/>
          </a:prstGeom>
          <a:noFill/>
        </p:spPr>
      </p:pic>
      <p:pic>
        <p:nvPicPr>
          <p:cNvPr id="28680" name="Picture 8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724275"/>
            <a:ext cx="2057400" cy="3133725"/>
          </a:xfrm>
          <a:prstGeom prst="rect">
            <a:avLst/>
          </a:prstGeom>
          <a:noFill/>
        </p:spPr>
      </p:pic>
      <p:pic>
        <p:nvPicPr>
          <p:cNvPr id="28681" name="Picture 9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3724275"/>
            <a:ext cx="2057400" cy="3133725"/>
          </a:xfrm>
          <a:prstGeom prst="rect">
            <a:avLst/>
          </a:prstGeom>
          <a:noFill/>
        </p:spPr>
      </p:pic>
      <p:pic>
        <p:nvPicPr>
          <p:cNvPr id="28682" name="Picture 10" descr="C:\Documents and Settings\Admin\Рабочий стол\картинки на концерт\cvety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724275"/>
            <a:ext cx="2057400" cy="31337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3063" y="457200"/>
            <a:ext cx="7170937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Песня «Весна»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исполнении 5 класса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dmin\Рабочий стол\картинки на концерт\45977859_1246817987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1066800"/>
            <a:ext cx="8348375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Танец «Ча-ча-ча» </a:t>
            </a:r>
          </a:p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исполнении Мартынюка Кирилла </a:t>
            </a:r>
          </a:p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 </a:t>
            </a:r>
            <a:r>
              <a:rPr lang="ru-RU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Потапенко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Олеси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54573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«Наша надежда»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66800" y="685800"/>
            <a:ext cx="729783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Долгопол Екатерина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Долгопол Андрей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Изоитко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Кондукторов Павел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Рузалиев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Мухамед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304800"/>
            <a:ext cx="668792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Акрамов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Сарфароз</a:t>
            </a:r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Петряков Андрей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Максимова Алена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Линде Анастасия</a:t>
            </a:r>
          </a:p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Дорохина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Ирина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Анохина Елена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Documents and Settings\Admin\Рабочий стол\картинки на концерт\397974_maki_cvety_zheltye_belye_oranzhevye_polyana_leto_t_3456x2304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1295400"/>
            <a:ext cx="705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Выступление 3 класса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72067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 вершине олимпа!»»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685800"/>
            <a:ext cx="81260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Борисова Елена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Максимова Алена</a:t>
            </a:r>
          </a:p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Титова Анна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Documents and Settings\Admin\Рабочий стол\картинки на концерт\1219194336_wallpapers-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09600"/>
            <a:ext cx="88469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Песня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Грюн-грюн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исполнении девочек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и 7 классов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картинки на концерт\0_ca621_30dd5eca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304800"/>
            <a:ext cx="8232062" cy="2800767"/>
          </a:xfrm>
          <a:prstGeom prst="rect">
            <a:avLst/>
          </a:prstGeom>
          <a:solidFill>
            <a:srgbClr val="8A4680"/>
          </a:solidFill>
        </p:spPr>
        <p:txBody>
          <a:bodyPr wrap="none" lIns="91440" tIns="45720" rIns="91440" bIns="45720">
            <a:spAutoFit/>
          </a:bodyPr>
          <a:lstStyle/>
          <a:p>
            <a:pPr lvl="0" algn="ctr" fontAlgn="base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это чудо в этом зале,</a:t>
            </a:r>
          </a:p>
          <a:p>
            <a:pPr algn="ctr" fontAlgn="base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Каких мы школьников собрали!</a:t>
            </a:r>
          </a:p>
          <a:p>
            <a:pPr algn="ctr" fontAlgn="base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море умных, чистых глаз,</a:t>
            </a:r>
          </a:p>
          <a:p>
            <a:pPr algn="ctr" fontAlgn="base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Здесь молодость чарует нас.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58156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«Заявка на успех»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50" y="838200"/>
            <a:ext cx="87510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Найман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Анастасия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Титова Анна</a:t>
            </a:r>
          </a:p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Гнилозубова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Ангелина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143000"/>
            <a:ext cx="756078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Багин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Николай</a:t>
            </a:r>
          </a:p>
          <a:p>
            <a:pPr algn="ctr"/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Ваценко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Александр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Рабочий стол\картинки на концерт\look.com.ua-541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259" y="533400"/>
            <a:ext cx="893674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Песня «Разукрасим все планеты»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в исполнении </a:t>
            </a:r>
          </a:p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</a:rPr>
              <a:t>Дорохиной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Ирины и Линде Анастасии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50206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«Вдохновение»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228600"/>
            <a:ext cx="7086812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Тюляев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Денис</a:t>
            </a: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Борисова Елена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Антонова Дарья</a:t>
            </a:r>
          </a:p>
          <a:p>
            <a:pPr algn="ctr"/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Стрельцова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Арина</a:t>
            </a:r>
          </a:p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Лысякова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Яна</a:t>
            </a:r>
          </a:p>
          <a:p>
            <a:pPr algn="ctr"/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609600"/>
            <a:ext cx="704019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Абуталипов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60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Ренат</a:t>
            </a:r>
            <a:endParaRPr lang="ru-RU" sz="6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Ломтева Алина</a:t>
            </a:r>
          </a:p>
          <a:p>
            <a:pPr algn="ctr"/>
            <a:r>
              <a:rPr lang="ru-RU" sz="6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Лумпов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Дмитрий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Мелихов Никита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Рабочий стол\картинки на концерт\1268516472_2082827agg4h1mf4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68126" y="2438400"/>
            <a:ext cx="787587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Песня «Может знает лес» </a:t>
            </a:r>
          </a:p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исполнении Титовой Анны</a:t>
            </a:r>
          </a:p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Максимовой Алены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картинки на концерт\allfons.ru-42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\Рабочий стол\картинки на концерт\cvety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362200"/>
            <a:ext cx="4286250" cy="4495800"/>
          </a:xfrm>
          <a:prstGeom prst="rect">
            <a:avLst/>
          </a:prstGeom>
          <a:noFill/>
        </p:spPr>
      </p:pic>
      <p:pic>
        <p:nvPicPr>
          <p:cNvPr id="34821" name="Picture 5" descr="C:\Documents and Settings\Admin\Рабочий стол\картинки на концерт\cvety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4286250" cy="4495800"/>
          </a:xfrm>
          <a:prstGeom prst="rect">
            <a:avLst/>
          </a:prstGeom>
          <a:noFill/>
        </p:spPr>
      </p:pic>
      <p:pic>
        <p:nvPicPr>
          <p:cNvPr id="34822" name="Picture 6" descr="C:\Documents and Settings\Admin\Рабочий стол\картинки на концерт\cvety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-228600"/>
            <a:ext cx="4286250" cy="4495800"/>
          </a:xfrm>
          <a:prstGeom prst="rect">
            <a:avLst/>
          </a:prstGeom>
          <a:noFill/>
        </p:spPr>
      </p:pic>
      <p:pic>
        <p:nvPicPr>
          <p:cNvPr id="34823" name="Picture 7" descr="C:\Documents and Settings\Admin\Рабочий стол\картинки на концерт\cvety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4286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картинки на концерт\24609432_1206982667_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914400"/>
            <a:ext cx="58571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Номинация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«Гордость школы»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картинки на концерт\0f61eb41e78d0c260b2efb9294702e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71600" y="4114800"/>
            <a:ext cx="743055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 fontAlgn="base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Здесь души полны ожиданьем,</a:t>
            </a:r>
          </a:p>
          <a:p>
            <a:pPr algn="ctr" fontAlgn="base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Любви нечаянным признаньем,</a:t>
            </a:r>
          </a:p>
          <a:p>
            <a:pPr algn="ctr" fontAlgn="base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Царит торжественно волненье,</a:t>
            </a:r>
          </a:p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Звучит привычное вступленье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609600"/>
            <a:ext cx="74734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Начальные классы:</a:t>
            </a:r>
          </a:p>
          <a:p>
            <a:pPr algn="ctr"/>
            <a:endParaRPr lang="ru-RU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606813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место: 3 класс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место: 4 класс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место: 2 класс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Documents and Settings\Admin\Рабочий стол\картинки на концерт\look.com.ua-249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картинки на концерт\101497233_fieldphoto1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3000" y="609600"/>
            <a:ext cx="649011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Старшие классы:</a:t>
            </a:r>
          </a:p>
          <a:p>
            <a:pPr algn="ctr"/>
            <a:endParaRPr lang="ru-RU" sz="6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600200"/>
            <a:ext cx="644965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место: 7 класс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место: 6 класс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 место: 11 класс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Documents and Settings\Admin\Рабочий стол\картинки на концерт\cvety20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Documents and Settings\Admin\Рабочий стол\картинки на концерт\Flowers-daisy-bright-colorful-2048x25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7520"/>
          </a:xfrm>
          <a:prstGeom prst="rect">
            <a:avLst/>
          </a:prstGeom>
          <a:noFill/>
        </p:spPr>
      </p:pic>
      <p:pic>
        <p:nvPicPr>
          <p:cNvPr id="37891" name="Picture 3" descr="C:\Documents and Settings\Admin\Рабочий стол\картинки на концерт\retro-serd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24300"/>
            <a:ext cx="4095750" cy="2933700"/>
          </a:xfrm>
          <a:prstGeom prst="rect">
            <a:avLst/>
          </a:prstGeom>
          <a:noFill/>
        </p:spPr>
      </p:pic>
      <p:pic>
        <p:nvPicPr>
          <p:cNvPr id="37892" name="Picture 4" descr="C:\Documents and Settings\Admin\Рабочий стол\картинки на концерт\retro-serdc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4095750" cy="29337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1600200"/>
            <a:ext cx="84605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Песня «Бедный ежик» 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исполнении </a:t>
            </a:r>
            <a:r>
              <a:rPr lang="ru-RU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Дорохиной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Ирины</a:t>
            </a:r>
          </a:p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 Климко Анны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Admin\Рабочий стол\картинки на концерт\cvety1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057400"/>
            <a:ext cx="8916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Песня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исполняет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Антонова Татьяна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Documents and Settings\Admin\Рабочий стол\картинки на концерт\cvety13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3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762000"/>
            <a:ext cx="85449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сотрудничество!</a:t>
            </a:r>
            <a:endParaRPr lang="ru-RU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Admin\Рабочий стол\картинки на концерт\cvety15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14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057400"/>
            <a:ext cx="8634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Песня  Мамонтенка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исполняет Жигалова Елена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Documents and Settings\Admin\Рабочий стол\картинки на концерт\1245008153_hj003_35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1752600"/>
            <a:ext cx="726198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Песня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«Я рожден в Советском союзе»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исполняют обучающиеся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Тавричанской школы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64" name="Picture 4" descr="C:\Documents and Settings\Admin\Рабочий стол\картинки на концерт\cvety1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-381000"/>
            <a:ext cx="3333750" cy="3333750"/>
          </a:xfrm>
          <a:prstGeom prst="rect">
            <a:avLst/>
          </a:prstGeom>
          <a:noFill/>
        </p:spPr>
      </p:pic>
      <p:pic>
        <p:nvPicPr>
          <p:cNvPr id="40965" name="Picture 5" descr="C:\Documents and Settings\Admin\Рабочий стол\картинки на концерт\cvety1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3333750" cy="3333750"/>
          </a:xfrm>
          <a:prstGeom prst="rect">
            <a:avLst/>
          </a:prstGeom>
          <a:noFill/>
        </p:spPr>
      </p:pic>
      <p:pic>
        <p:nvPicPr>
          <p:cNvPr id="40966" name="Picture 6" descr="C:\Documents and Settings\Admin\Рабочий стол\картинки на концерт\cvety1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0"/>
            <a:ext cx="3333750" cy="3333750"/>
          </a:xfrm>
          <a:prstGeom prst="rect">
            <a:avLst/>
          </a:prstGeom>
          <a:noFill/>
        </p:spPr>
      </p:pic>
      <p:pic>
        <p:nvPicPr>
          <p:cNvPr id="40967" name="Picture 7" descr="C:\Documents and Settings\Admin\Рабочий стол\картинки на концерт\cvety1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048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Documents and Settings\Admin\Рабочий стол\картинки на концерт\1267856825_79bfbc3ecda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картинки на концерт\3af6c35ecb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399" y="1143000"/>
            <a:ext cx="90276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Для всех, кто миг сей долго ждал,</a:t>
            </a:r>
            <a:endParaRPr kumimoji="0" lang="ru-RU" sz="4000" b="1" i="0" u="none" strike="noStrike" cap="none" spc="0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Настал он, радостно настал…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Documents and Settings\Admin\Рабочий стол\картинки на концерт\1243834737_0_2b2d3_f072d5d5_xl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3429000"/>
            <a:ext cx="838902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место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Жигалова Елена Викторовна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Васина Анастасия Сергеевна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Чернышев Иван Николаевич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Documents and Settings\Admin\Рабочий стол\картинки на концерт\rl6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762000"/>
            <a:ext cx="8522781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место</a:t>
            </a: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Михайленко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Галина Ивановна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Антонова Нина Ивановна</a:t>
            </a:r>
          </a:p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Дорохина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Ирина Николаевна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Documents and Settings\Admin\Рабочий стол\картинки на концерт\hq-wallpapers_ru_flowers_7904_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914400"/>
            <a:ext cx="795769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место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Якоб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Светлана Ивановна</a:t>
            </a: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Сатемирова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Айжан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Аягановна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3" name="Picture 3" descr="C:\Documents and Settings\Admin\Рабочий стол\картинки на концерт\buket1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7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9200" y="4572000"/>
            <a:ext cx="7071551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Песня «Алые паруса»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исполнении 9 класса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Documents and Settings\Admin\Рабочий стол\картинки на концер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5400" y="609600"/>
            <a:ext cx="6201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Admin\Рабочий стол\картинки на концерт\buket4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895600"/>
            <a:ext cx="4240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место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029200"/>
            <a:ext cx="826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Максимова Алена, 6 класс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Admin\Рабочий стол\картинки на концерт\buket4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895600"/>
            <a:ext cx="4240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место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029200"/>
            <a:ext cx="8034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Дорохина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Ирина, 6 класс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Documents and Settings\Admin\Рабочий стол\картинки на концерт\buket4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2895600"/>
            <a:ext cx="4240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место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029200"/>
            <a:ext cx="802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Линде Анастасия, 6 класс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Documents and Settings\Admin\Рабочий стол\картинки на концерт\6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52600"/>
            <a:ext cx="910454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Песня «Омская лирическая»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исполнении </a:t>
            </a:r>
          </a:p>
          <a:p>
            <a:pPr algn="ctr"/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Гнилозубовой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Галины 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</a:t>
            </a:r>
            <a:r>
              <a:rPr lang="ru-RU" sz="4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Парыгиной</a:t>
            </a:r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Ирины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Documents and Settings\Admin\Рабочий стол\картинки на концерт\Новая папка\0f61eb41e78d0c260b2efb9294702e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4" name="Picture 4" descr="C:\Documents and Settings\Admin\Рабочий стол\картинки на концерт\cvety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133600"/>
            <a:ext cx="42862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Documents and Settings\Admin\Рабочий стол\картинки на концерт\anypics.ru-16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152400"/>
            <a:ext cx="8189551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Песня 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«Мы актеры, мы таланты!»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исполнении </a:t>
            </a:r>
            <a:r>
              <a:rPr lang="ru-RU" sz="4000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Сатемировой</a:t>
            </a:r>
            <a:r>
              <a:rPr lang="ru-RU" sz="4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dirty="0" err="1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Айжан</a:t>
            </a:r>
            <a:r>
              <a:rPr lang="ru-RU" sz="4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 Жигаловой Елены</a:t>
            </a:r>
            <a:endParaRPr lang="ru-RU" sz="4000" b="1" cap="none" spc="0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2531" name="Picture 3" descr="C:\Documents and Settings\Admin\Рабочий стол\картинки на концерт\cvety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438400"/>
            <a:ext cx="3810000" cy="3695700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картинки на концерт\cvety3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438400"/>
            <a:ext cx="38100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Documents and Settings\Admin\Рабочий стол\картинки на концерт\Новая папка\0f61eb41e78d0c260b2efb9294702e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6" name="Picture 2" descr="C:\Documents and Settings\Admin\Рабочий стол\картинки на концерт\fialki-v-vaz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68414"/>
            <a:ext cx="3276600" cy="3389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Documents and Settings\Admin\Рабочий стол\картинки на концерт\Новая папка\0f61eb41e78d0c260b2efb9294702e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0" name="Picture 2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667250"/>
            <a:ext cx="2066925" cy="2190750"/>
          </a:xfrm>
          <a:prstGeom prst="rect">
            <a:avLst/>
          </a:prstGeom>
          <a:noFill/>
        </p:spPr>
      </p:pic>
      <p:pic>
        <p:nvPicPr>
          <p:cNvPr id="53251" name="Picture 3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114800"/>
            <a:ext cx="2066925" cy="2190750"/>
          </a:xfrm>
          <a:prstGeom prst="rect">
            <a:avLst/>
          </a:prstGeom>
          <a:noFill/>
        </p:spPr>
      </p:pic>
      <p:pic>
        <p:nvPicPr>
          <p:cNvPr id="53252" name="Picture 4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667250"/>
            <a:ext cx="2066925" cy="2190750"/>
          </a:xfrm>
          <a:prstGeom prst="rect">
            <a:avLst/>
          </a:prstGeom>
          <a:noFill/>
        </p:spPr>
      </p:pic>
      <p:pic>
        <p:nvPicPr>
          <p:cNvPr id="53253" name="Picture 5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124200"/>
            <a:ext cx="2066925" cy="2190750"/>
          </a:xfrm>
          <a:prstGeom prst="rect">
            <a:avLst/>
          </a:prstGeom>
          <a:noFill/>
        </p:spPr>
      </p:pic>
      <p:pic>
        <p:nvPicPr>
          <p:cNvPr id="53254" name="Picture 6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419600"/>
            <a:ext cx="2066925" cy="2190750"/>
          </a:xfrm>
          <a:prstGeom prst="rect">
            <a:avLst/>
          </a:prstGeom>
          <a:noFill/>
        </p:spPr>
      </p:pic>
      <p:pic>
        <p:nvPicPr>
          <p:cNvPr id="53255" name="Picture 7" descr="C:\Documents and Settings\Admin\Рабочий стол\картинки на концерт\cvety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7075" y="2438400"/>
            <a:ext cx="2066925" cy="21907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04800" y="1066800"/>
            <a:ext cx="85074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картинки на концерт\4c84beb850a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7777" y="1143000"/>
            <a:ext cx="8916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зажигаем огни 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Documents and Settings\Admin\Рабочий стол\картинки на концерт\Новая папка\144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7777" y="1143000"/>
            <a:ext cx="8916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 зажигаем огни »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картинки на концерт\buket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200</TotalTime>
  <Words>494</Words>
  <PresentationFormat>Экран (4:3)</PresentationFormat>
  <Paragraphs>160</Paragraphs>
  <Slides>61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2014-05-16T05:35:33Z</dcterms:modified>
</cp:coreProperties>
</file>