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6" r:id="rId2"/>
    <p:sldMasterId id="2147483740" r:id="rId3"/>
    <p:sldMasterId id="2147483758" r:id="rId4"/>
    <p:sldMasterId id="2147483776" r:id="rId5"/>
    <p:sldMasterId id="2147483806" r:id="rId6"/>
  </p:sldMasterIdLst>
  <p:sldIdLst>
    <p:sldId id="258" r:id="rId7"/>
    <p:sldId id="256" r:id="rId8"/>
    <p:sldId id="257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83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4" r:id="rId33"/>
    <p:sldId id="282" r:id="rId34"/>
    <p:sldId id="285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38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7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78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2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8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3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68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5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60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59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7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47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8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52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0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08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79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80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20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392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52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64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84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89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4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80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82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203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250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36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00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814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1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83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53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12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01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494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887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28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060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9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351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25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12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49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30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20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59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59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24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45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60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65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9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334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051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4639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18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08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22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77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21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003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85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89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47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307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65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89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59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31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96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85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4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40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326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227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599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3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86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801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064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52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141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375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649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464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041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010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4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9510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10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8894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93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4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3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6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6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3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D759DB-A4F5-4B4A-980A-DC3596FBE8B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1BC96F-687E-407C-842D-6F8454177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38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tki.biz/" TargetMode="Externa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0068" y="470417"/>
            <a:ext cx="9144000" cy="865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8073" y="5633061"/>
            <a:ext cx="645240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Составила: учитель начальных классов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Юркова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Оксана Олеговна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8073" y="2560483"/>
            <a:ext cx="61125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СЕНТЯБРЯ!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5246" y="4038331"/>
            <a:ext cx="341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Классный час для 3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49881"/>
            <a:ext cx="4778062" cy="6428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49881"/>
            <a:ext cx="4932608" cy="63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84" y="256638"/>
            <a:ext cx="4762500" cy="6267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1" y="386366"/>
            <a:ext cx="5035639" cy="61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334851"/>
            <a:ext cx="5997127" cy="6091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52" y="334851"/>
            <a:ext cx="47625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158" y="476518"/>
            <a:ext cx="10215047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БУКВЕННЫЙ ДОЖДЬ</a:t>
            </a:r>
          </a:p>
          <a:p>
            <a:pPr algn="ctr"/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6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М Ш А Н И Ь П Р Я К Л Т У О</a:t>
            </a:r>
          </a:p>
          <a:p>
            <a:pPr algn="ctr"/>
            <a:endParaRPr lang="ru-RU" sz="5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Составьте слова из заданных букв</a:t>
            </a: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9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6897" y="1769600"/>
            <a:ext cx="10195483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Урок 2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«Озорная грамматика»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ФИЛВОРД-</a:t>
            </a:r>
          </a:p>
          <a:p>
            <a:pPr algn="ctr"/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разновидность кроссворда, в котором ответы вписываются </a:t>
            </a:r>
          </a:p>
          <a:p>
            <a:pPr algn="ctr"/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 сетку с расставленными буквами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73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73628"/>
              </p:ext>
            </p:extLst>
          </p:nvPr>
        </p:nvGraphicFramePr>
        <p:xfrm>
          <a:off x="4481850" y="1236371"/>
          <a:ext cx="6581099" cy="4468969"/>
        </p:xfrm>
        <a:graphic>
          <a:graphicData uri="http://schemas.openxmlformats.org/drawingml/2006/table">
            <a:tbl>
              <a:tblPr firstRow="1" firstCol="1" bandRow="1"/>
              <a:tblGrid>
                <a:gridCol w="940157"/>
                <a:gridCol w="940157"/>
                <a:gridCol w="940157"/>
                <a:gridCol w="940157"/>
                <a:gridCol w="940157"/>
                <a:gridCol w="940157"/>
                <a:gridCol w="940157"/>
              </a:tblGrid>
              <a:tr h="654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Я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П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Р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С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Н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Т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Ь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Е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Б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С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Н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С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Т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Г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Р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С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Е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А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Е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Р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Е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З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Е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Г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М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А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Б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А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Н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И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К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Ч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А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Б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Ь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Р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Л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Ф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Д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А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Р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Г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Ь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7736" y="1493950"/>
            <a:ext cx="231986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Носорог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Снегирь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  Береза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  Бабочка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  Осень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  Град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  Фломастер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  Пять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4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83093"/>
              </p:ext>
            </p:extLst>
          </p:nvPr>
        </p:nvGraphicFramePr>
        <p:xfrm>
          <a:off x="2612247" y="1409713"/>
          <a:ext cx="6581099" cy="4468969"/>
        </p:xfrm>
        <a:graphic>
          <a:graphicData uri="http://schemas.openxmlformats.org/drawingml/2006/table">
            <a:tbl>
              <a:tblPr firstRow="1" firstCol="1" bandRow="1"/>
              <a:tblGrid>
                <a:gridCol w="940157"/>
                <a:gridCol w="940157"/>
                <a:gridCol w="940157"/>
                <a:gridCol w="940157"/>
                <a:gridCol w="940157"/>
                <a:gridCol w="940157"/>
                <a:gridCol w="940157"/>
              </a:tblGrid>
              <a:tr h="654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Я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П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Р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С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Н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1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Т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Ь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Е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Б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С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Н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4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С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Т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Г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Р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С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Е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А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Е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Р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Е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З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Е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Г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4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М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А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Б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А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Н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И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К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Ч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А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Б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Ь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Р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4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Л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Ф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Д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А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Р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Г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Ь</a:t>
                      </a: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4179" y="486383"/>
            <a:ext cx="1842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ответ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5029" y="2104451"/>
            <a:ext cx="70134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Урок 3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«Веселая математика»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91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67" y="1411176"/>
            <a:ext cx="3928526" cy="4318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0017" y="940158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Развернуть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рыбку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6491" y="1586489"/>
            <a:ext cx="3585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</a:t>
            </a:r>
            <a:r>
              <a:rPr lang="ru-RU" dirty="0"/>
              <a:t>. </a:t>
            </a:r>
            <a:r>
              <a:rPr lang="ru-RU" sz="2000" dirty="0"/>
              <a:t>Переставьте три спички так, чтобы рыбка поплыла в обратном направлении. Другими словами, нужно повернуть рыбу на 180 градусов по горизонтали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8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8" y="871480"/>
            <a:ext cx="3748046" cy="5424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2986" y="990324"/>
            <a:ext cx="4331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Ответ.</a:t>
            </a:r>
            <a:r>
              <a:rPr lang="ru-RU" sz="2400" dirty="0"/>
              <a:t> Для решения задачи будем передвигать спички, которые составляют нижнюю часть хвоста и туловища, а также нижний плавник нашей рыбы. Переместим 2 спички наверх, а одну вправо, как показано на схеме. Теперь рыбка плывет не вправо, а влево.</a:t>
            </a:r>
          </a:p>
        </p:txBody>
      </p:sp>
    </p:spTree>
    <p:extLst>
      <p:ext uri="{BB962C8B-B14F-4D97-AF65-F5344CB8AC3E}">
        <p14:creationId xmlns:p14="http://schemas.microsoft.com/office/powerpoint/2010/main" val="32375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1929" y="4860748"/>
            <a:ext cx="7766936" cy="1646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5696" y="4851288"/>
            <a:ext cx="9144000" cy="165576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СЕНТЯБРЯ!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-723064"/>
            <a:ext cx="8221129" cy="55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8" y="1293113"/>
            <a:ext cx="10431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 startAt="2"/>
            </a:pPr>
            <a:r>
              <a:rPr lang="ru-RU" sz="5400" dirty="0" smtClean="0">
                <a:solidFill>
                  <a:srgbClr val="00B0F0"/>
                </a:solidFill>
              </a:rPr>
              <a:t>Сложи 5 квадратов</a:t>
            </a:r>
          </a:p>
          <a:p>
            <a:r>
              <a:rPr lang="ru-RU" sz="5400" dirty="0">
                <a:solidFill>
                  <a:srgbClr val="00B0F0"/>
                </a:solidFill>
              </a:rPr>
              <a:t> </a:t>
            </a:r>
            <a:r>
              <a:rPr lang="ru-RU" sz="5400" dirty="0" smtClean="0">
                <a:solidFill>
                  <a:srgbClr val="00B0F0"/>
                </a:solidFill>
              </a:rPr>
              <a:t>                           размером 20*20 см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5865" y="4275785"/>
            <a:ext cx="1652789" cy="161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535" y="4295046"/>
            <a:ext cx="1845570" cy="159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065" y="4273554"/>
            <a:ext cx="1881390" cy="1615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90" y="4295046"/>
            <a:ext cx="1774804" cy="1596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416" y="4273554"/>
            <a:ext cx="1777284" cy="16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602" y="618187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3. Часы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38659" y="1648496"/>
            <a:ext cx="4391696" cy="428866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951" y="1790163"/>
            <a:ext cx="553452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111" y="2299650"/>
            <a:ext cx="573074" cy="390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185" y="2884549"/>
            <a:ext cx="573074" cy="3901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74" y="3597739"/>
            <a:ext cx="573074" cy="390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837" y="4409102"/>
            <a:ext cx="573074" cy="3901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07" y="5025376"/>
            <a:ext cx="573074" cy="3901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951" y="5415554"/>
            <a:ext cx="573074" cy="390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556" y="5025376"/>
            <a:ext cx="573074" cy="3901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225" y="4386620"/>
            <a:ext cx="573074" cy="3901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528" y="3597739"/>
            <a:ext cx="573074" cy="3901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481" y="2877344"/>
            <a:ext cx="573074" cy="3901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556" y="2283552"/>
            <a:ext cx="573074" cy="3901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33300" y="233995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2417" y="29313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8319" y="3644889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4649" y="442994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4147" y="504622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7653" y="544887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66546" y="5035799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0927" y="4411855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8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7551" y="3637981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9681" y="2931321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0423" y="229468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32087" y="3667746"/>
            <a:ext cx="143293" cy="150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90174" y="1300766"/>
            <a:ext cx="4391696" cy="428866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85" y="1391926"/>
            <a:ext cx="573074" cy="493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11" y="1795593"/>
            <a:ext cx="573074" cy="390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818" y="2329155"/>
            <a:ext cx="573074" cy="390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911" y="3015211"/>
            <a:ext cx="573074" cy="3901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35" y="3894869"/>
            <a:ext cx="573074" cy="390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546" y="4610087"/>
            <a:ext cx="573074" cy="3901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866" y="5093985"/>
            <a:ext cx="573074" cy="3901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200" y="1795593"/>
            <a:ext cx="573074" cy="390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13" y="2290420"/>
            <a:ext cx="573074" cy="3901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76" y="3015211"/>
            <a:ext cx="573074" cy="3901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13" y="3894869"/>
            <a:ext cx="573074" cy="3901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31" y="4610087"/>
            <a:ext cx="573074" cy="3901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78248" y="1816439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200" y="229042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36002" y="304498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7226" y="3903324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8248" y="4610087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6022" y="5125473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9433" y="4640865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2204" y="389229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8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7588" y="3039735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3313" y="232258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1415" y="1810306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11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331458" y="1847010"/>
            <a:ext cx="1450356" cy="5335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276807" y="1391926"/>
            <a:ext cx="54651" cy="45508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799343" y="2033277"/>
            <a:ext cx="351979" cy="34729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569731" y="2290420"/>
            <a:ext cx="2390854" cy="58156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174650" y="2881247"/>
            <a:ext cx="2772853" cy="6271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110250" y="3665396"/>
            <a:ext cx="2818794" cy="72964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289055" y="4495330"/>
            <a:ext cx="1954092" cy="2704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4254635" y="1959556"/>
            <a:ext cx="378692" cy="3691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947503" y="2819808"/>
            <a:ext cx="640945" cy="3458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3698767" y="2587908"/>
            <a:ext cx="475883" cy="2840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947503" y="3474875"/>
            <a:ext cx="684477" cy="4887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530722" y="3410336"/>
            <a:ext cx="598414" cy="2707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916954" y="4391031"/>
            <a:ext cx="58516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4407035" y="2111956"/>
            <a:ext cx="230080" cy="19624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3797904" y="4271748"/>
            <a:ext cx="491151" cy="2070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6222362" y="4765806"/>
            <a:ext cx="405530" cy="40848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337312" y="866874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ответ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4956" y="2069736"/>
            <a:ext cx="105320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pitchFamily="34" charset="0"/>
              </a:rPr>
              <a:t>Урок 4.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pitchFamily="34" charset="0"/>
              </a:rPr>
              <a:t>Забавный окружающий мир.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2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846" y="574766"/>
            <a:ext cx="10149840" cy="6033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Отгадайте загадки: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Гнездо свое он в поле вьет,</a:t>
            </a:r>
            <a:br>
              <a:rPr lang="ru-RU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тянутся растенья.</a:t>
            </a:r>
            <a:br>
              <a:rPr lang="ru-RU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и песня и полет</a:t>
            </a:r>
            <a:br>
              <a:rPr lang="ru-RU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Вошли в стихотворения.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весенняя черная птица</a:t>
            </a:r>
            <a:b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Трактору чуть ли на нос не садится.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 </a:t>
            </a:r>
            <a:r>
              <a:rPr lang="ru-RU" sz="20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птица никогда </a:t>
            </a:r>
            <a:br>
              <a:rPr lang="ru-RU" sz="20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строит для себя гнезда,</a:t>
            </a:r>
            <a:br>
              <a:rPr lang="ru-RU" sz="20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Соседкам яйца оставляет</a:t>
            </a:r>
            <a:br>
              <a:rPr lang="ru-RU" sz="20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 птенцах не вспоминает.</a:t>
            </a: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</a:t>
            </a: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птица летит со скоростью автомобиля?  </a:t>
            </a:r>
            <a: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общего у этих птиц и чем отличаются?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Назовите лишнее слово и обоснуйте почему?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69234" y="1606731"/>
            <a:ext cx="21836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Ответы:</a:t>
            </a:r>
          </a:p>
          <a:p>
            <a:r>
              <a:rPr lang="ru-RU" sz="3200" dirty="0" smtClean="0">
                <a:solidFill>
                  <a:srgbClr val="00B0F0"/>
                </a:solidFill>
              </a:rPr>
              <a:t>Жаворонок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Грач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Кукушка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Стриж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549" y="927464"/>
            <a:ext cx="89349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на вопросы</a:t>
            </a:r>
            <a:r>
              <a:rPr lang="ru-RU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Как называется наша страна, в которой мы живём?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какой области мы живём?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Как называется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 село?  </a:t>
            </a:r>
          </a:p>
          <a:p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Сколько школ у нас в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селе?</a:t>
            </a: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На какой улице находится наша школа?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27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5291" y="757646"/>
            <a:ext cx="9692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перестановки букв должны получиться названия животных</a:t>
            </a:r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АКР</a:t>
            </a:r>
          </a:p>
          <a:p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КОРТ</a:t>
            </a:r>
          </a:p>
          <a:p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КУТИЛА</a:t>
            </a:r>
          </a:p>
          <a:p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СИЛА</a:t>
            </a:r>
          </a:p>
          <a:p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КОЛОС </a:t>
            </a:r>
          </a:p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КОРМА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(РАК, КРОТ, УЛИТКА, ЛИСА, СОКОЛ, КОМАР)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011" y="1028343"/>
            <a:ext cx="392805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сегодня третьеклассник!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В этот день осенний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Безмятежно и прекрасно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Будет настроение!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Ты уже осилил первый –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Самый главный класс,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И родителей, наверное, 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Знаньями потряс!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Безусловно, ты герой: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Смелый и отважный!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Начинается третий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Год, конечно, важный.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Дружище, будь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Терпелив и стоек!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И учись не как –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нибудь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 А учись без двоек!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1309">
            <a:off x="6709456" y="481921"/>
            <a:ext cx="4559558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120342"/>
            <a:ext cx="9000308" cy="65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837" y="1249251"/>
            <a:ext cx="5322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Список литературы:</a:t>
            </a:r>
          </a:p>
          <a:p>
            <a:pPr marL="342900" indent="-342900">
              <a:buAutoNum type="arabicPeriod"/>
            </a:pPr>
            <a:r>
              <a:rPr lang="ru-RU" dirty="0" smtClean="0"/>
              <a:t>«Сказки народов мира»  книга для чтения</a:t>
            </a:r>
          </a:p>
          <a:p>
            <a:pPr marL="342900" indent="-342900">
              <a:buAutoNum type="arabicPeriod"/>
            </a:pPr>
            <a:r>
              <a:rPr lang="en-US" dirty="0">
                <a:hlinkClick r:id="rId2"/>
              </a:rPr>
              <a:t>http://www.detki.biz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www</a:t>
            </a:r>
            <a:r>
              <a:rPr lang="ru-RU" dirty="0"/>
              <a:t>.</a:t>
            </a:r>
            <a:r>
              <a:rPr lang="en-US" smtClean="0"/>
              <a:t>allforchildren.ru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1"/>
            <a:ext cx="9465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7" y="396761"/>
            <a:ext cx="8571349" cy="6067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9" y="592429"/>
            <a:ext cx="3151007" cy="587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7583" y="875763"/>
            <a:ext cx="10200068" cy="42620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ru-RU" sz="5400" b="1" i="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ru-RU" sz="5400" b="1" i="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</a:rPr>
              <a:t>Праздник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</a:rPr>
              <a:t>«</a:t>
            </a:r>
            <a:r>
              <a:rPr lang="ru-RU" sz="5400" b="1" i="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</a:rPr>
              <a:t>День занимательных уроков»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31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891" y="2258997"/>
            <a:ext cx="102899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Назовите,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уроки у вас были во 2 классе?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0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49" y="4092315"/>
            <a:ext cx="4445052" cy="25633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6580" y="0"/>
            <a:ext cx="7184253" cy="6832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Русский язык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Литературное чтение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Математика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Технология 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Окружающий мир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Физкультура 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Музыка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Изобразительное искусство</a:t>
            </a:r>
            <a:endParaRPr lang="ru-RU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6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9713" y="1339403"/>
            <a:ext cx="88349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030303"/>
                </a:solidFill>
                <a:effectLst/>
                <a:latin typeface="Verdana" panose="020B0604030504040204" pitchFamily="34" charset="0"/>
              </a:rPr>
              <a:t>Сегодня в расписании.</a:t>
            </a: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i="0" dirty="0" smtClean="0">
                <a:solidFill>
                  <a:srgbClr val="030303"/>
                </a:solidFill>
                <a:effectLst/>
                <a:latin typeface="Verdana" panose="020B0604030504040204" pitchFamily="34" charset="0"/>
              </a:rPr>
              <a:t>1. Сказочная литература.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i="0" dirty="0" smtClean="0">
                <a:solidFill>
                  <a:srgbClr val="030303"/>
                </a:solidFill>
                <a:effectLst/>
                <a:latin typeface="Verdana" panose="020B0604030504040204" pitchFamily="34" charset="0"/>
              </a:rPr>
              <a:t>2. Озорная грамматика.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i="0" dirty="0" smtClean="0">
                <a:solidFill>
                  <a:srgbClr val="030303"/>
                </a:solidFill>
                <a:effectLst/>
                <a:latin typeface="Verdana" panose="020B0604030504040204" pitchFamily="34" charset="0"/>
              </a:rPr>
              <a:t>3. Весёлая математика.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i="0" dirty="0" smtClean="0">
                <a:solidFill>
                  <a:srgbClr val="030303"/>
                </a:solidFill>
                <a:effectLst/>
                <a:latin typeface="Verdana" panose="020B0604030504040204" pitchFamily="34" charset="0"/>
              </a:rPr>
              <a:t>4. Забавный окружающий мир. </a:t>
            </a:r>
          </a:p>
          <a:p>
            <a:r>
              <a:rPr lang="ru-RU" sz="3600" dirty="0" smtClean="0">
                <a:solidFill>
                  <a:srgbClr val="030303"/>
                </a:solidFill>
                <a:latin typeface="Verdana" panose="020B0604030504040204" pitchFamily="34" charset="0"/>
              </a:rPr>
              <a:t>5. Задания для родителей.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03582" y="5633261"/>
            <a:ext cx="2815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????????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02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98" y="161723"/>
            <a:ext cx="4762500" cy="6276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01" y="161723"/>
            <a:ext cx="4604011" cy="6276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16069" y="2967335"/>
            <a:ext cx="7959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Урок 1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«Сказочная литература»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4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6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523</Words>
  <Application>Microsoft Office PowerPoint</Application>
  <PresentationFormat>Широкоэкранный</PresentationFormat>
  <Paragraphs>215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29</vt:i4>
      </vt:variant>
    </vt:vector>
  </HeadingPairs>
  <TitlesOfParts>
    <vt:vector size="46" baseType="lpstr">
      <vt:lpstr>arial</vt:lpstr>
      <vt:lpstr>arial</vt:lpstr>
      <vt:lpstr>Calibri</vt:lpstr>
      <vt:lpstr>Century Gothic</vt:lpstr>
      <vt:lpstr>Corbel</vt:lpstr>
      <vt:lpstr>Garamond</vt:lpstr>
      <vt:lpstr>Times New Roman</vt:lpstr>
      <vt:lpstr>Trebuchet MS</vt:lpstr>
      <vt:lpstr>Tw Cen MT</vt:lpstr>
      <vt:lpstr>Verdana</vt:lpstr>
      <vt:lpstr>Wingdings 3</vt:lpstr>
      <vt:lpstr>Грань</vt:lpstr>
      <vt:lpstr>Легкий дым</vt:lpstr>
      <vt:lpstr>Натуральные материалы</vt:lpstr>
      <vt:lpstr>Капля</vt:lpstr>
      <vt:lpstr>Параллакс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Вероника</cp:lastModifiedBy>
  <cp:revision>30</cp:revision>
  <dcterms:created xsi:type="dcterms:W3CDTF">2015-08-18T04:54:04Z</dcterms:created>
  <dcterms:modified xsi:type="dcterms:W3CDTF">2016-02-16T09:58:02Z</dcterms:modified>
</cp:coreProperties>
</file>