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2596F-20C3-4D92-8B82-7B32E96252D5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11A6E-4BFC-488D-9C8A-E30D7CB52E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11A6E-4BFC-488D-9C8A-E30D7CB52E33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384" y="1056"/>
              <a:ext cx="4992" cy="3263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92" y="2256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2817FCF-E276-4342-87D4-09159F2BA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D2E64-76D7-47EF-A271-4A58780B9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0764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60769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749D3-BEB1-489E-88A9-47609A390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B230B-FF9E-4BCA-BD66-0E5EB2126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D90F9-A962-43E2-B169-D53D0077B0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042CE-F633-4E95-B684-E806C4D6F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479F-EE51-4215-A5BA-51E5587AFA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13DE2-DB3F-4560-8504-7A90B8107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1A532-F246-4986-8B84-801CEF0AA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B9358-02E0-44E0-9A01-ABBEEB18D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C4F32-DFCD-44E2-9824-6ACA7B0A9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04800" y="0"/>
            <a:ext cx="8837613" cy="6856413"/>
            <a:chOff x="192" y="0"/>
            <a:chExt cx="5567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384" y="0"/>
              <a:ext cx="4992" cy="4319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92" y="192"/>
              <a:ext cx="5567" cy="9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480" y="0"/>
              <a:ext cx="124" cy="124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082454-A103-4043-B8B6-441BC8F2E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img_url=http%3A%2F%2Fstatic.my-shop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andex.ru/images/search?img_url=http%3A%2F%2Fall.textedu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857232"/>
            <a:ext cx="7772400" cy="2714644"/>
          </a:xfrm>
        </p:spPr>
        <p:txBody>
          <a:bodyPr/>
          <a:lstStyle/>
          <a:p>
            <a:r>
              <a:rPr lang="ru-RU" dirty="0" smtClean="0"/>
              <a:t>Презентация к уроку </a:t>
            </a:r>
            <a:r>
              <a:rPr lang="ru-RU" dirty="0" smtClean="0"/>
              <a:t>геометрии </a:t>
            </a:r>
            <a:r>
              <a:rPr lang="ru-RU" dirty="0" smtClean="0"/>
              <a:t>по теме </a:t>
            </a:r>
            <a:r>
              <a:rPr lang="ru-RU" dirty="0" smtClean="0"/>
              <a:t>«Аксиома параллельных прямых» </a:t>
            </a:r>
            <a:r>
              <a:rPr lang="ru-RU" dirty="0" smtClean="0"/>
              <a:t>для учащихся 7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2400320"/>
          </a:xfrm>
        </p:spPr>
        <p:txBody>
          <a:bodyPr/>
          <a:lstStyle/>
          <a:p>
            <a:r>
              <a:rPr lang="ru-RU" sz="2400" dirty="0" smtClean="0"/>
              <a:t>Мордовских Надежда Васильевна, </a:t>
            </a:r>
          </a:p>
          <a:p>
            <a:r>
              <a:rPr lang="ru-RU" sz="2400" dirty="0" smtClean="0"/>
              <a:t>учитель математики МБОУ Сарасинской СОШ Алтайского района Алтайского края,</a:t>
            </a:r>
          </a:p>
          <a:p>
            <a:r>
              <a:rPr lang="ru-RU" sz="2400" dirty="0" smtClean="0"/>
              <a:t>С. Сараса, Алтайский район, Алтайский край,</a:t>
            </a:r>
          </a:p>
          <a:p>
            <a:r>
              <a:rPr lang="ru-RU" sz="2400" dirty="0" smtClean="0"/>
              <a:t>2015 </a:t>
            </a:r>
            <a:r>
              <a:rPr lang="ru-RU" sz="2400" dirty="0" smtClean="0"/>
              <a:t>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Следствие 1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i="1" dirty="0" smtClean="0"/>
              <a:t>    Если прямая пересекает одну из двух параллельных прямых, то она пересекает и другую.</a:t>
            </a:r>
            <a:endParaRPr lang="ru-RU" sz="4000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928794" y="4643446"/>
            <a:ext cx="478634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2000232" y="5786454"/>
            <a:ext cx="478634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 flipV="1">
            <a:off x="2643174" y="4071942"/>
            <a:ext cx="3214710" cy="242889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143504" y="392906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</a:t>
            </a:r>
            <a:endParaRPr lang="ru-RU" sz="3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71670" y="407194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а</a:t>
            </a:r>
            <a:endParaRPr lang="ru-RU" sz="32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528638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Следствие 2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i="1" dirty="0" smtClean="0"/>
              <a:t>Если две прямые параллельны третьей прямой, то они параллельны.</a:t>
            </a:r>
            <a:endParaRPr lang="ru-RU" sz="4000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2357422" y="4214818"/>
            <a:ext cx="4572032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2428860" y="4857760"/>
            <a:ext cx="4572032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2428860" y="5929330"/>
            <a:ext cx="4572032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572264" y="364331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а</a:t>
            </a:r>
            <a:endParaRPr lang="ru-RU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435769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в</a:t>
            </a:r>
            <a:endParaRPr lang="ru-RU" sz="3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572264" y="542926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777318" cy="1143000"/>
          </a:xfrm>
        </p:spPr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Геометрия Н.И. Лобачевского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Admin\Рабочий стол\img8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6318269" cy="4738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09600"/>
            <a:ext cx="8777318" cy="1143000"/>
          </a:xfrm>
        </p:spPr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Геометрия Н.И. Лобачевского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Admin\Рабочий стол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552453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1143000"/>
          </a:xfrm>
        </p:spPr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Литература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7772400" cy="4786346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Картинки: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yandex.ru/images/search?img_url=http%3A%2F%2Fstatic.my-shop.ru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yandex.ru/images/search?img_url=http%3A%2F%2Fall.textedu.ru</a:t>
            </a:r>
            <a:endParaRPr lang="ru-RU" dirty="0" smtClean="0"/>
          </a:p>
          <a:p>
            <a:r>
              <a:rPr lang="ru-RU" dirty="0" smtClean="0"/>
              <a:t>Геометрия, 7-9 классы. Учебник для общеобразовательных учреждений. Авторы: Л.С. Атанасян, В.Ф. Бутузов и др. Москва «Просвещение», 2009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аксиомах геометрии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Аксиома 1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400" b="1" i="1" dirty="0" smtClean="0"/>
              <a:t>Через любые две точки проходит прямая, и притом только одна.</a:t>
            </a:r>
            <a:endParaRPr lang="ru-RU" sz="4400" b="1" i="1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flipV="1">
            <a:off x="1714480" y="4572008"/>
            <a:ext cx="4500594" cy="17145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Овал 8"/>
          <p:cNvSpPr/>
          <p:nvPr/>
        </p:nvSpPr>
        <p:spPr bwMode="auto">
          <a:xfrm>
            <a:off x="5357818" y="4786322"/>
            <a:ext cx="214314" cy="14287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2714612" y="5786454"/>
            <a:ext cx="214314" cy="14287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35782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435769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аксиомах геометрии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7772400" cy="4233882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Аксиома 2</a:t>
            </a:r>
          </a:p>
          <a:p>
            <a:pPr>
              <a:buNone/>
            </a:pPr>
            <a:r>
              <a:rPr lang="ru-RU" sz="4400" dirty="0" smtClean="0"/>
              <a:t>    </a:t>
            </a:r>
            <a:r>
              <a:rPr lang="ru-RU" sz="4400" b="1" i="1" dirty="0" smtClean="0"/>
              <a:t>На любом луче от его начала можно отложить отрезок, равный данному, и притом только один.</a:t>
            </a:r>
            <a:endParaRPr lang="ru-RU" sz="4400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500166" y="6215082"/>
            <a:ext cx="550072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Овал 5"/>
          <p:cNvSpPr/>
          <p:nvPr/>
        </p:nvSpPr>
        <p:spPr bwMode="auto">
          <a:xfrm>
            <a:off x="1428728" y="6143644"/>
            <a:ext cx="142876" cy="14287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flipV="1">
            <a:off x="5572132" y="1928802"/>
            <a:ext cx="2143140" cy="2857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Овал 8"/>
          <p:cNvSpPr/>
          <p:nvPr/>
        </p:nvSpPr>
        <p:spPr bwMode="auto">
          <a:xfrm>
            <a:off x="5572132" y="2143116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572396" y="1857364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1571604" y="6215082"/>
            <a:ext cx="214314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Овал 12"/>
          <p:cNvSpPr/>
          <p:nvPr/>
        </p:nvSpPr>
        <p:spPr bwMode="auto">
          <a:xfrm>
            <a:off x="3571868" y="6143644"/>
            <a:ext cx="142876" cy="142876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аксиомах геометрии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772400" cy="4376758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Аксиома 3</a:t>
            </a:r>
          </a:p>
          <a:p>
            <a:pPr>
              <a:buNone/>
            </a:pP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От любого луча  в заданную сторону можно отложить угол, равный данному неразвернутому углу, и притом только один.</a:t>
            </a:r>
            <a:endParaRPr lang="ru-RU" sz="4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Происхождение слова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7772400" cy="4429156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Аксиома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аксиос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  <a:p>
            <a:pPr algn="ctr">
              <a:buNone/>
            </a:pP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b="1" i="1" dirty="0" smtClean="0"/>
              <a:t>«Ценный, достойный»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 bwMode="auto">
          <a:xfrm>
            <a:off x="4143372" y="2786058"/>
            <a:ext cx="857256" cy="107157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4214810" y="4786322"/>
            <a:ext cx="785818" cy="857256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1143000"/>
          </a:xfrm>
        </p:spPr>
        <p:txBody>
          <a:bodyPr/>
          <a:lstStyle/>
          <a:p>
            <a:pPr algn="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«Начала»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Admin\Рабочий стол\0009-009-Sochinenie-Evklida-Nachala-pochti-2000-let-sluzhilo-osnovnoj-knigoj-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5715040" cy="4286280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img9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58" y="3357538"/>
            <a:ext cx="421484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0003-003-Evklid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905805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09600"/>
            <a:ext cx="7991500" cy="11430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Аксиома параллельных прямых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Через точку, не лежащую на данной прямой, проходит только одна прямая, параллельная данной</a:t>
            </a:r>
            <a:endParaRPr lang="ru-RU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1357290" y="5357826"/>
            <a:ext cx="592935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858016" y="471488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а</a:t>
            </a:r>
            <a:endParaRPr lang="ru-RU" sz="3600" b="1" i="1" dirty="0"/>
          </a:p>
        </p:txBody>
      </p:sp>
      <p:sp>
        <p:nvSpPr>
          <p:cNvPr id="7" name="Овал 6"/>
          <p:cNvSpPr/>
          <p:nvPr/>
        </p:nvSpPr>
        <p:spPr bwMode="auto">
          <a:xfrm>
            <a:off x="4143372" y="4000504"/>
            <a:ext cx="142876" cy="1428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357187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М</a:t>
            </a:r>
            <a:endParaRPr lang="ru-RU" sz="2800" b="1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1285852" y="4143380"/>
            <a:ext cx="592935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Следствия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i="1" dirty="0" smtClean="0">
                <a:solidFill>
                  <a:srgbClr val="7030A0"/>
                </a:solidFill>
              </a:rPr>
              <a:t>Следствия</a:t>
            </a:r>
            <a:r>
              <a:rPr lang="ru-RU" sz="4400" b="1" i="1" dirty="0" smtClean="0"/>
              <a:t> – утверждения, которые выводятся непосредственно из аксиом или теорем.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атами»">
  <a:themeElements>
    <a:clrScheme name="Тема Office 1">
      <a:dk1>
        <a:srgbClr val="000000"/>
      </a:dk1>
      <a:lt1>
        <a:srgbClr val="CC9900"/>
      </a:lt1>
      <a:dk2>
        <a:srgbClr val="663300"/>
      </a:dk2>
      <a:lt2>
        <a:srgbClr val="996600"/>
      </a:lt2>
      <a:accent1>
        <a:srgbClr val="FF6633"/>
      </a:accent1>
      <a:accent2>
        <a:srgbClr val="999933"/>
      </a:accent2>
      <a:accent3>
        <a:srgbClr val="E2CAAA"/>
      </a:accent3>
      <a:accent4>
        <a:srgbClr val="000000"/>
      </a:accent4>
      <a:accent5>
        <a:srgbClr val="FFB8AD"/>
      </a:accent5>
      <a:accent6>
        <a:srgbClr val="8A8A2D"/>
      </a:accent6>
      <a:hlink>
        <a:srgbClr val="CC3300"/>
      </a:hlink>
      <a:folHlink>
        <a:srgbClr val="FFCC99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CC9900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E2CAAA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63300"/>
        </a:dk2>
        <a:lt2>
          <a:srgbClr val="996600"/>
        </a:lt2>
        <a:accent1>
          <a:srgbClr val="FF66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8A8A2D"/>
        </a:accent6>
        <a:hlink>
          <a:srgbClr val="CC33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A1A1A1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«Татами»</Template>
  <TotalTime>163</TotalTime>
  <Words>247</Words>
  <Application>Microsoft PowerPoint</Application>
  <PresentationFormat>Экран (4:3)</PresentationFormat>
  <Paragraphs>47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оформления «Татами»</vt:lpstr>
      <vt:lpstr>Презентация к уроку геометрии по теме «Аксиома параллельных прямых» для учащихся 7 класса</vt:lpstr>
      <vt:lpstr>Об аксиомах геометрии</vt:lpstr>
      <vt:lpstr>Об аксиомах геометрии</vt:lpstr>
      <vt:lpstr>Об аксиомах геометрии</vt:lpstr>
      <vt:lpstr>Происхождение слова</vt:lpstr>
      <vt:lpstr>«Начала»</vt:lpstr>
      <vt:lpstr>Слайд 7</vt:lpstr>
      <vt:lpstr>Аксиома параллельных прямых</vt:lpstr>
      <vt:lpstr>Следствия</vt:lpstr>
      <vt:lpstr>Следствие 1</vt:lpstr>
      <vt:lpstr>Следствие 2</vt:lpstr>
      <vt:lpstr>Геометрия Н.И. Лобачевского</vt:lpstr>
      <vt:lpstr>Геометрия Н.И. Лобачевского</vt:lpstr>
      <vt:lpstr>Литература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Admin</dc:creator>
  <cp:keywords/>
  <dc:description/>
  <cp:lastModifiedBy>Admin</cp:lastModifiedBy>
  <cp:revision>57</cp:revision>
  <cp:lastPrinted>1601-01-01T00:00:00Z</cp:lastPrinted>
  <dcterms:created xsi:type="dcterms:W3CDTF">2014-12-27T19:46:28Z</dcterms:created>
  <dcterms:modified xsi:type="dcterms:W3CDTF">2015-01-12T18:08:11Z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TC010690831049</vt:lpwstr>
  </property>
</Properties>
</file>