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2"/>
  </p:notesMasterIdLst>
  <p:sldIdLst>
    <p:sldId id="266" r:id="rId2"/>
    <p:sldId id="267" r:id="rId3"/>
    <p:sldId id="272" r:id="rId4"/>
    <p:sldId id="269" r:id="rId5"/>
    <p:sldId id="271" r:id="rId6"/>
    <p:sldId id="277" r:id="rId7"/>
    <p:sldId id="279" r:id="rId8"/>
    <p:sldId id="281" r:id="rId9"/>
    <p:sldId id="275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BB9D5"/>
    <a:srgbClr val="D43A0A"/>
    <a:srgbClr val="FFFF99"/>
    <a:srgbClr val="99FF99"/>
    <a:srgbClr val="009900"/>
    <a:srgbClr val="FFFFCC"/>
    <a:srgbClr val="8FCFD1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0" autoAdjust="0"/>
  </p:normalViewPr>
  <p:slideViewPr>
    <p:cSldViewPr>
      <p:cViewPr>
        <p:scale>
          <a:sx n="75" d="100"/>
          <a:sy n="75" d="100"/>
        </p:scale>
        <p:origin x="-12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2BEA510-AB4B-46DD-9D4A-AF7D718C27F6}" type="datetimeFigureOut">
              <a:rPr lang="ru-RU"/>
              <a:pPr>
                <a:defRPr/>
              </a:pPr>
              <a:t>14.02.2015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B88700B-318A-4A08-BC9A-1ACA9E40A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4CAF90-BDE9-4A14-AE6A-FEA349082C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F5989-C883-4489-B354-01EB9B180B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52142-43EC-4C7A-B85D-8AB99F5EAD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3FD2A74-4C07-48D0-B1D3-AA447CFB8A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A7AA3-7564-4856-9338-0DABDC2234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2842B-934D-4534-9AC9-82C1514AE4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49224-1A0E-4BE4-B90E-C2B765B8BC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10962-2E20-45BE-ADB5-FDA456D63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2891A-FA0B-40DF-8DC9-560EB5CA09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7D655F1-8FAC-487C-9538-9871F06A1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29A3DD-7D59-40CC-9841-13B4953B9B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EB625F-6A37-4555-9138-3F945E65A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285750" y="785813"/>
            <a:ext cx="8540750" cy="5407025"/>
          </a:xfrm>
          <a:prstGeom prst="rect">
            <a:avLst/>
          </a:prstGeom>
        </p:spPr>
        <p:txBody>
          <a:bodyPr/>
          <a:lstStyle/>
          <a:p>
            <a:pPr marL="1714500" lvl="3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Устный счет  </a:t>
            </a:r>
            <a:r>
              <a:rPr lang="ru-RU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Вычислите: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57158" y="1500174"/>
          <a:ext cx="2565400" cy="1500187"/>
        </p:xfrm>
        <a:graphic>
          <a:graphicData uri="http://schemas.openxmlformats.org/presentationml/2006/ole">
            <p:oleObj spid="_x0000_s3074" name="Формула" r:id="rId3" imgW="672840" imgH="393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25438" y="3786188"/>
          <a:ext cx="2746375" cy="1576387"/>
        </p:xfrm>
        <a:graphic>
          <a:graphicData uri="http://schemas.openxmlformats.org/presentationml/2006/ole">
            <p:oleObj spid="_x0000_s3075" name="Формула" r:id="rId4" imgW="68580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43438" y="1285875"/>
          <a:ext cx="3192462" cy="1941513"/>
        </p:xfrm>
        <a:graphic>
          <a:graphicData uri="http://schemas.openxmlformats.org/presentationml/2006/ole">
            <p:oleObj spid="_x0000_s3076" name="Формула" r:id="rId5" imgW="64764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3714750"/>
          <a:ext cx="2817812" cy="1941513"/>
        </p:xfrm>
        <a:graphic>
          <a:graphicData uri="http://schemas.openxmlformats.org/presentationml/2006/ole">
            <p:oleObj spid="_x0000_s3077" name="Формула" r:id="rId6" imgW="571320" imgH="39348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786063" y="1428750"/>
          <a:ext cx="1219200" cy="1643063"/>
        </p:xfrm>
        <a:graphic>
          <a:graphicData uri="http://schemas.openxmlformats.org/presentationml/2006/ole">
            <p:oleObj spid="_x0000_s3078" name="Формула" r:id="rId7" imgW="291960" imgH="3934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000375" y="4071938"/>
          <a:ext cx="850900" cy="1136650"/>
        </p:xfrm>
        <a:graphic>
          <a:graphicData uri="http://schemas.openxmlformats.org/presentationml/2006/ole">
            <p:oleObj spid="_x0000_s3079" name="Формула" r:id="rId8" imgW="15228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43813" y="1357313"/>
          <a:ext cx="1271587" cy="1714500"/>
        </p:xfrm>
        <a:graphic>
          <a:graphicData uri="http://schemas.openxmlformats.org/presentationml/2006/ole">
            <p:oleObj spid="_x0000_s3080" name="Формула" r:id="rId9" imgW="29196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632700" y="4219575"/>
          <a:ext cx="781050" cy="995363"/>
        </p:xfrm>
        <a:graphic>
          <a:graphicData uri="http://schemas.openxmlformats.org/presentationml/2006/ole">
            <p:oleObj spid="_x0000_s3081" name="Формула" r:id="rId10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2268538" y="188913"/>
            <a:ext cx="4448175" cy="5365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66"/>
                </a:solidFill>
              </a:rPr>
              <a:t>Математический диктант</a:t>
            </a:r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250825" y="909638"/>
            <a:ext cx="2233613" cy="5365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66"/>
                </a:solidFill>
              </a:rPr>
              <a:t>1 вариант</a:t>
            </a:r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6442075" y="909638"/>
            <a:ext cx="2233613" cy="5365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66"/>
                </a:solidFill>
              </a:rPr>
              <a:t>2 вариант</a:t>
            </a:r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2987675" y="908050"/>
            <a:ext cx="2951163" cy="5365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3366"/>
                </a:solidFill>
              </a:rPr>
              <a:t>Проверьте себя: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77788" y="1700213"/>
            <a:ext cx="1901825" cy="965200"/>
            <a:chOff x="68" y="1071"/>
            <a:chExt cx="1198" cy="608"/>
          </a:xfrm>
        </p:grpSpPr>
        <p:sp>
          <p:nvSpPr>
            <p:cNvPr id="2127" name="AutoShape 79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003366"/>
                  </a:solidFill>
                </a:rPr>
                <a:t>1.</a:t>
              </a:r>
            </a:p>
          </p:txBody>
        </p:sp>
        <p:grpSp>
          <p:nvGrpSpPr>
            <p:cNvPr id="3" name="Group 111"/>
            <p:cNvGrpSpPr>
              <a:grpSpLocks/>
            </p:cNvGrpSpPr>
            <p:nvPr/>
          </p:nvGrpSpPr>
          <p:grpSpPr bwMode="auto">
            <a:xfrm>
              <a:off x="455" y="1071"/>
              <a:ext cx="811" cy="608"/>
              <a:chOff x="482" y="1071"/>
              <a:chExt cx="811" cy="608"/>
            </a:xfrm>
          </p:grpSpPr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Group 66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11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211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1</a:t>
                  </a:r>
                  <a:r>
                    <a:rPr lang="ru-RU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2117" name="Line 69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94" name="Rectangle 46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·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" name="Group 112"/>
          <p:cNvGrpSpPr>
            <a:grpSpLocks/>
          </p:cNvGrpSpPr>
          <p:nvPr/>
        </p:nvGrpSpPr>
        <p:grpSpPr bwMode="auto">
          <a:xfrm>
            <a:off x="3114675" y="3729038"/>
            <a:ext cx="1290638" cy="965200"/>
            <a:chOff x="2139" y="1071"/>
            <a:chExt cx="813" cy="608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2154" y="1071"/>
              <a:ext cx="771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440" y="1119"/>
              <a:ext cx="512" cy="512"/>
              <a:chOff x="1776" y="1776"/>
              <a:chExt cx="512" cy="512"/>
            </a:xfrm>
          </p:grpSpPr>
          <p:sp>
            <p:nvSpPr>
              <p:cNvPr id="2055" name="Text Box 7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056" name="Text Box 8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2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2296" y="1167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1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131" name="Text Box 83"/>
            <p:cNvSpPr txBox="1">
              <a:spLocks noChangeArrowheads="1"/>
            </p:cNvSpPr>
            <p:nvPr/>
          </p:nvSpPr>
          <p:spPr bwMode="auto">
            <a:xfrm>
              <a:off x="2139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155"/>
          <p:cNvGrpSpPr>
            <a:grpSpLocks/>
          </p:cNvGrpSpPr>
          <p:nvPr/>
        </p:nvGrpSpPr>
        <p:grpSpPr bwMode="auto">
          <a:xfrm>
            <a:off x="4732338" y="1700213"/>
            <a:ext cx="1901825" cy="965200"/>
            <a:chOff x="68" y="1071"/>
            <a:chExt cx="1198" cy="608"/>
          </a:xfrm>
        </p:grpSpPr>
        <p:sp>
          <p:nvSpPr>
            <p:cNvPr id="2204" name="AutoShape 156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003366"/>
                  </a:solidFill>
                </a:rPr>
                <a:t>1.</a:t>
              </a:r>
            </a:p>
          </p:txBody>
        </p:sp>
        <p:grpSp>
          <p:nvGrpSpPr>
            <p:cNvPr id="8" name="Group 157"/>
            <p:cNvGrpSpPr>
              <a:grpSpLocks/>
            </p:cNvGrpSpPr>
            <p:nvPr/>
          </p:nvGrpSpPr>
          <p:grpSpPr bwMode="auto">
            <a:xfrm>
              <a:off x="455" y="1071"/>
              <a:ext cx="811" cy="608"/>
              <a:chOff x="482" y="1071"/>
              <a:chExt cx="811" cy="608"/>
            </a:xfrm>
          </p:grpSpPr>
          <p:sp>
            <p:nvSpPr>
              <p:cNvPr id="2206" name="AutoShape 158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159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20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3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0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13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10" name="Line 162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11" name="Rectangle 163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·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" name="Group 178"/>
          <p:cNvGrpSpPr>
            <a:grpSpLocks/>
          </p:cNvGrpSpPr>
          <p:nvPr/>
        </p:nvGrpSpPr>
        <p:grpSpPr bwMode="auto">
          <a:xfrm>
            <a:off x="123825" y="3729038"/>
            <a:ext cx="1901825" cy="965200"/>
            <a:chOff x="68" y="1071"/>
            <a:chExt cx="1198" cy="608"/>
          </a:xfrm>
        </p:grpSpPr>
        <p:sp>
          <p:nvSpPr>
            <p:cNvPr id="2227" name="AutoShape 179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3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11" name="Group 180"/>
            <p:cNvGrpSpPr>
              <a:grpSpLocks/>
            </p:cNvGrpSpPr>
            <p:nvPr/>
          </p:nvGrpSpPr>
          <p:grpSpPr bwMode="auto">
            <a:xfrm>
              <a:off x="455" y="1071"/>
              <a:ext cx="811" cy="608"/>
              <a:chOff x="482" y="1071"/>
              <a:chExt cx="811" cy="608"/>
            </a:xfrm>
          </p:grpSpPr>
          <p:sp>
            <p:nvSpPr>
              <p:cNvPr id="2229" name="AutoShape 181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" name="Group 182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231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ru-RU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2232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8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33" name="Line 185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34" name="Rectangle 186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·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" name="Group 187"/>
          <p:cNvGrpSpPr>
            <a:grpSpLocks/>
          </p:cNvGrpSpPr>
          <p:nvPr/>
        </p:nvGrpSpPr>
        <p:grpSpPr bwMode="auto">
          <a:xfrm>
            <a:off x="7723188" y="3759200"/>
            <a:ext cx="1290637" cy="965200"/>
            <a:chOff x="2139" y="1071"/>
            <a:chExt cx="813" cy="608"/>
          </a:xfrm>
        </p:grpSpPr>
        <p:sp>
          <p:nvSpPr>
            <p:cNvPr id="2236" name="AutoShape 188"/>
            <p:cNvSpPr>
              <a:spLocks noChangeArrowheads="1"/>
            </p:cNvSpPr>
            <p:nvPr/>
          </p:nvSpPr>
          <p:spPr bwMode="auto">
            <a:xfrm>
              <a:off x="2154" y="1071"/>
              <a:ext cx="771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" name="Group 189"/>
            <p:cNvGrpSpPr>
              <a:grpSpLocks/>
            </p:cNvGrpSpPr>
            <p:nvPr/>
          </p:nvGrpSpPr>
          <p:grpSpPr bwMode="auto">
            <a:xfrm>
              <a:off x="2440" y="1119"/>
              <a:ext cx="512" cy="512"/>
              <a:chOff x="1776" y="1776"/>
              <a:chExt cx="512" cy="512"/>
            </a:xfrm>
          </p:grpSpPr>
          <p:sp>
            <p:nvSpPr>
              <p:cNvPr id="2238" name="Text Box 190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39" name="Text Box 191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0" name="Line 192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41" name="Text Box 193"/>
            <p:cNvSpPr txBox="1">
              <a:spLocks noChangeArrowheads="1"/>
            </p:cNvSpPr>
            <p:nvPr/>
          </p:nvSpPr>
          <p:spPr bwMode="auto">
            <a:xfrm>
              <a:off x="2296" y="1167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1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242" name="Text Box 194"/>
            <p:cNvSpPr txBox="1">
              <a:spLocks noChangeArrowheads="1"/>
            </p:cNvSpPr>
            <p:nvPr/>
          </p:nvSpPr>
          <p:spPr bwMode="auto">
            <a:xfrm>
              <a:off x="2139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202"/>
          <p:cNvGrpSpPr>
            <a:grpSpLocks/>
          </p:cNvGrpSpPr>
          <p:nvPr/>
        </p:nvGrpSpPr>
        <p:grpSpPr bwMode="auto">
          <a:xfrm>
            <a:off x="4732338" y="3759200"/>
            <a:ext cx="1901825" cy="965200"/>
            <a:chOff x="68" y="1071"/>
            <a:chExt cx="1198" cy="608"/>
          </a:xfrm>
        </p:grpSpPr>
        <p:sp>
          <p:nvSpPr>
            <p:cNvPr id="2251" name="AutoShape 203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3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16" name="Group 204"/>
            <p:cNvGrpSpPr>
              <a:grpSpLocks/>
            </p:cNvGrpSpPr>
            <p:nvPr/>
          </p:nvGrpSpPr>
          <p:grpSpPr bwMode="auto">
            <a:xfrm>
              <a:off x="455" y="1071"/>
              <a:ext cx="811" cy="608"/>
              <a:chOff x="482" y="1071"/>
              <a:chExt cx="811" cy="608"/>
            </a:xfrm>
          </p:grpSpPr>
          <p:sp>
            <p:nvSpPr>
              <p:cNvPr id="2253" name="AutoShape 205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7" name="Group 206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255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5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56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12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57" name="Line 209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8" name="Rectangle 210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·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8" name="Group 211"/>
          <p:cNvGrpSpPr>
            <a:grpSpLocks/>
          </p:cNvGrpSpPr>
          <p:nvPr/>
        </p:nvGrpSpPr>
        <p:grpSpPr bwMode="auto">
          <a:xfrm>
            <a:off x="3114675" y="2708275"/>
            <a:ext cx="1290638" cy="965200"/>
            <a:chOff x="2139" y="1071"/>
            <a:chExt cx="813" cy="608"/>
          </a:xfrm>
        </p:grpSpPr>
        <p:sp>
          <p:nvSpPr>
            <p:cNvPr id="2260" name="AutoShape 212"/>
            <p:cNvSpPr>
              <a:spLocks noChangeArrowheads="1"/>
            </p:cNvSpPr>
            <p:nvPr/>
          </p:nvSpPr>
          <p:spPr bwMode="auto">
            <a:xfrm>
              <a:off x="2154" y="1071"/>
              <a:ext cx="771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9" name="Group 213"/>
            <p:cNvGrpSpPr>
              <a:grpSpLocks/>
            </p:cNvGrpSpPr>
            <p:nvPr/>
          </p:nvGrpSpPr>
          <p:grpSpPr bwMode="auto">
            <a:xfrm>
              <a:off x="2440" y="1119"/>
              <a:ext cx="512" cy="512"/>
              <a:chOff x="1776" y="1776"/>
              <a:chExt cx="512" cy="512"/>
            </a:xfrm>
          </p:grpSpPr>
          <p:sp>
            <p:nvSpPr>
              <p:cNvPr id="2262" name="Text Box 214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263" name="Text Box 215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64" name="Line 216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65" name="Text Box 217"/>
            <p:cNvSpPr txBox="1">
              <a:spLocks noChangeArrowheads="1"/>
            </p:cNvSpPr>
            <p:nvPr/>
          </p:nvSpPr>
          <p:spPr bwMode="auto">
            <a:xfrm>
              <a:off x="2296" y="1167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3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266" name="Text Box 218"/>
            <p:cNvSpPr txBox="1">
              <a:spLocks noChangeArrowheads="1"/>
            </p:cNvSpPr>
            <p:nvPr/>
          </p:nvSpPr>
          <p:spPr bwMode="auto">
            <a:xfrm>
              <a:off x="2139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" name="Group 226"/>
          <p:cNvGrpSpPr>
            <a:grpSpLocks/>
          </p:cNvGrpSpPr>
          <p:nvPr/>
        </p:nvGrpSpPr>
        <p:grpSpPr bwMode="auto">
          <a:xfrm>
            <a:off x="123825" y="2708275"/>
            <a:ext cx="1901825" cy="965200"/>
            <a:chOff x="68" y="1071"/>
            <a:chExt cx="1198" cy="608"/>
          </a:xfrm>
        </p:grpSpPr>
        <p:sp>
          <p:nvSpPr>
            <p:cNvPr id="2275" name="AutoShape 227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2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21" name="Group 228"/>
            <p:cNvGrpSpPr>
              <a:grpSpLocks/>
            </p:cNvGrpSpPr>
            <p:nvPr/>
          </p:nvGrpSpPr>
          <p:grpSpPr bwMode="auto">
            <a:xfrm>
              <a:off x="455" y="1071"/>
              <a:ext cx="811" cy="608"/>
              <a:chOff x="482" y="1071"/>
              <a:chExt cx="811" cy="608"/>
            </a:xfrm>
          </p:grpSpPr>
          <p:sp>
            <p:nvSpPr>
              <p:cNvPr id="2277" name="AutoShape 229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" name="Group 230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279" name="Text Box 231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2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80" name="Text Box 232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3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281" name="Line 233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82" name="Rectangle 234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·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5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3" name="Group 235"/>
          <p:cNvGrpSpPr>
            <a:grpSpLocks/>
          </p:cNvGrpSpPr>
          <p:nvPr/>
        </p:nvGrpSpPr>
        <p:grpSpPr bwMode="auto">
          <a:xfrm>
            <a:off x="7723188" y="2738438"/>
            <a:ext cx="1290637" cy="965200"/>
            <a:chOff x="2139" y="1071"/>
            <a:chExt cx="813" cy="608"/>
          </a:xfrm>
        </p:grpSpPr>
        <p:sp>
          <p:nvSpPr>
            <p:cNvPr id="2284" name="AutoShape 236"/>
            <p:cNvSpPr>
              <a:spLocks noChangeArrowheads="1"/>
            </p:cNvSpPr>
            <p:nvPr/>
          </p:nvSpPr>
          <p:spPr bwMode="auto">
            <a:xfrm>
              <a:off x="2154" y="1071"/>
              <a:ext cx="771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4" name="Group 237"/>
            <p:cNvGrpSpPr>
              <a:grpSpLocks/>
            </p:cNvGrpSpPr>
            <p:nvPr/>
          </p:nvGrpSpPr>
          <p:grpSpPr bwMode="auto">
            <a:xfrm>
              <a:off x="2440" y="1119"/>
              <a:ext cx="512" cy="512"/>
              <a:chOff x="1776" y="1776"/>
              <a:chExt cx="512" cy="512"/>
            </a:xfrm>
          </p:grpSpPr>
          <p:sp>
            <p:nvSpPr>
              <p:cNvPr id="2286" name="Text Box 238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7" name="Text Box 239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5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88" name="Line 240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89" name="Text Box 241"/>
            <p:cNvSpPr txBox="1">
              <a:spLocks noChangeArrowheads="1"/>
            </p:cNvSpPr>
            <p:nvPr/>
          </p:nvSpPr>
          <p:spPr bwMode="auto">
            <a:xfrm>
              <a:off x="2296" y="1167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2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  <p:sp>
          <p:nvSpPr>
            <p:cNvPr id="2290" name="Text Box 242"/>
            <p:cNvSpPr txBox="1">
              <a:spLocks noChangeArrowheads="1"/>
            </p:cNvSpPr>
            <p:nvPr/>
          </p:nvSpPr>
          <p:spPr bwMode="auto">
            <a:xfrm>
              <a:off x="2139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" name="Group 250"/>
          <p:cNvGrpSpPr>
            <a:grpSpLocks/>
          </p:cNvGrpSpPr>
          <p:nvPr/>
        </p:nvGrpSpPr>
        <p:grpSpPr bwMode="auto">
          <a:xfrm>
            <a:off x="4732338" y="2738438"/>
            <a:ext cx="1901825" cy="965200"/>
            <a:chOff x="68" y="1071"/>
            <a:chExt cx="1198" cy="608"/>
          </a:xfrm>
        </p:grpSpPr>
        <p:sp>
          <p:nvSpPr>
            <p:cNvPr id="2299" name="AutoShape 251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2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26" name="Group 252"/>
            <p:cNvGrpSpPr>
              <a:grpSpLocks/>
            </p:cNvGrpSpPr>
            <p:nvPr/>
          </p:nvGrpSpPr>
          <p:grpSpPr bwMode="auto">
            <a:xfrm>
              <a:off x="455" y="1071"/>
              <a:ext cx="811" cy="608"/>
              <a:chOff x="482" y="1071"/>
              <a:chExt cx="811" cy="608"/>
            </a:xfrm>
          </p:grpSpPr>
          <p:sp>
            <p:nvSpPr>
              <p:cNvPr id="2301" name="AutoShape 253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7" name="Group 254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303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2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04" name="Text Box 256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5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05" name="Line 257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06" name="Rectangle 258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08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·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8" name="Group 274"/>
          <p:cNvGrpSpPr>
            <a:grpSpLocks/>
          </p:cNvGrpSpPr>
          <p:nvPr/>
        </p:nvGrpSpPr>
        <p:grpSpPr bwMode="auto">
          <a:xfrm>
            <a:off x="123825" y="5746750"/>
            <a:ext cx="1927225" cy="965200"/>
            <a:chOff x="68" y="1071"/>
            <a:chExt cx="1214" cy="608"/>
          </a:xfrm>
        </p:grpSpPr>
        <p:sp>
          <p:nvSpPr>
            <p:cNvPr id="2323" name="AutoShape 275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5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29" name="Group 276"/>
            <p:cNvGrpSpPr>
              <a:grpSpLocks/>
            </p:cNvGrpSpPr>
            <p:nvPr/>
          </p:nvGrpSpPr>
          <p:grpSpPr bwMode="auto">
            <a:xfrm>
              <a:off x="455" y="1071"/>
              <a:ext cx="827" cy="608"/>
              <a:chOff x="482" y="1071"/>
              <a:chExt cx="827" cy="608"/>
            </a:xfrm>
          </p:grpSpPr>
          <p:sp>
            <p:nvSpPr>
              <p:cNvPr id="2325" name="AutoShape 277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0" name="Group 278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327" name="Text Box 279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3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28" name="Text Box 280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5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29" name="Line 281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30" name="Rectangle 282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24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: 2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1" name="Group 298"/>
          <p:cNvGrpSpPr>
            <a:grpSpLocks/>
          </p:cNvGrpSpPr>
          <p:nvPr/>
        </p:nvGrpSpPr>
        <p:grpSpPr bwMode="auto">
          <a:xfrm>
            <a:off x="4732338" y="5776913"/>
            <a:ext cx="1927225" cy="965200"/>
            <a:chOff x="68" y="1071"/>
            <a:chExt cx="1214" cy="608"/>
          </a:xfrm>
        </p:grpSpPr>
        <p:sp>
          <p:nvSpPr>
            <p:cNvPr id="2347" name="AutoShape 299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5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2212" name="Group 300"/>
            <p:cNvGrpSpPr>
              <a:grpSpLocks/>
            </p:cNvGrpSpPr>
            <p:nvPr/>
          </p:nvGrpSpPr>
          <p:grpSpPr bwMode="auto">
            <a:xfrm>
              <a:off x="455" y="1071"/>
              <a:ext cx="827" cy="608"/>
              <a:chOff x="482" y="1071"/>
              <a:chExt cx="827" cy="608"/>
            </a:xfrm>
          </p:grpSpPr>
          <p:sp>
            <p:nvSpPr>
              <p:cNvPr id="2349" name="AutoShape 301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14" name="Group 302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351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5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52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7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53" name="Line 305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54" name="Rectangle 306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24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: 2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219" name="Group 322"/>
          <p:cNvGrpSpPr>
            <a:grpSpLocks/>
          </p:cNvGrpSpPr>
          <p:nvPr/>
        </p:nvGrpSpPr>
        <p:grpSpPr bwMode="auto">
          <a:xfrm>
            <a:off x="123825" y="4725988"/>
            <a:ext cx="1927225" cy="965200"/>
            <a:chOff x="68" y="1071"/>
            <a:chExt cx="1214" cy="608"/>
          </a:xfrm>
        </p:grpSpPr>
        <p:sp>
          <p:nvSpPr>
            <p:cNvPr id="2371" name="AutoShape 323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4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2221" name="Group 324"/>
            <p:cNvGrpSpPr>
              <a:grpSpLocks/>
            </p:cNvGrpSpPr>
            <p:nvPr/>
          </p:nvGrpSpPr>
          <p:grpSpPr bwMode="auto">
            <a:xfrm>
              <a:off x="455" y="1071"/>
              <a:ext cx="827" cy="608"/>
              <a:chOff x="482" y="1071"/>
              <a:chExt cx="827" cy="608"/>
            </a:xfrm>
          </p:grpSpPr>
          <p:sp>
            <p:nvSpPr>
              <p:cNvPr id="2373" name="AutoShape 325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26" name="Group 326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375" name="Text Box 327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32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76" name="Text Box 328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53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377" name="Line 329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378" name="Rectangle 330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24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:</a:t>
                </a: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8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228" name="Group 346"/>
          <p:cNvGrpSpPr>
            <a:grpSpLocks/>
          </p:cNvGrpSpPr>
          <p:nvPr/>
        </p:nvGrpSpPr>
        <p:grpSpPr bwMode="auto">
          <a:xfrm>
            <a:off x="4732338" y="4756150"/>
            <a:ext cx="1927225" cy="965200"/>
            <a:chOff x="68" y="1071"/>
            <a:chExt cx="1214" cy="608"/>
          </a:xfrm>
        </p:grpSpPr>
        <p:sp>
          <p:nvSpPr>
            <p:cNvPr id="2395" name="AutoShape 347"/>
            <p:cNvSpPr>
              <a:spLocks noChangeArrowheads="1"/>
            </p:cNvSpPr>
            <p:nvPr/>
          </p:nvSpPr>
          <p:spPr bwMode="auto">
            <a:xfrm>
              <a:off x="68" y="1207"/>
              <a:ext cx="374" cy="32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003366"/>
                  </a:solidFill>
                </a:rPr>
                <a:t>4</a:t>
              </a:r>
              <a:r>
                <a:rPr lang="ru-RU" sz="2400" b="1">
                  <a:solidFill>
                    <a:srgbClr val="003366"/>
                  </a:solidFill>
                </a:rPr>
                <a:t>.</a:t>
              </a:r>
            </a:p>
          </p:txBody>
        </p:sp>
        <p:grpSp>
          <p:nvGrpSpPr>
            <p:cNvPr id="2230" name="Group 348"/>
            <p:cNvGrpSpPr>
              <a:grpSpLocks/>
            </p:cNvGrpSpPr>
            <p:nvPr/>
          </p:nvGrpSpPr>
          <p:grpSpPr bwMode="auto">
            <a:xfrm>
              <a:off x="455" y="1071"/>
              <a:ext cx="827" cy="608"/>
              <a:chOff x="482" y="1071"/>
              <a:chExt cx="827" cy="608"/>
            </a:xfrm>
          </p:grpSpPr>
          <p:sp>
            <p:nvSpPr>
              <p:cNvPr id="2397" name="AutoShape 349"/>
              <p:cNvSpPr>
                <a:spLocks noChangeArrowheads="1"/>
              </p:cNvSpPr>
              <p:nvPr/>
            </p:nvSpPr>
            <p:spPr bwMode="auto">
              <a:xfrm>
                <a:off x="482" y="1071"/>
                <a:ext cx="810" cy="608"/>
              </a:xfrm>
              <a:prstGeom prst="roundRect">
                <a:avLst>
                  <a:gd name="adj" fmla="val 16667"/>
                </a:avLst>
              </a:prstGeom>
              <a:solidFill>
                <a:srgbClr val="FFFFCC"/>
              </a:solidFill>
              <a:ln w="381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235" name="Group 350"/>
              <p:cNvGrpSpPr>
                <a:grpSpLocks/>
              </p:cNvGrpSpPr>
              <p:nvPr/>
            </p:nvGrpSpPr>
            <p:grpSpPr bwMode="auto">
              <a:xfrm>
                <a:off x="567" y="1119"/>
                <a:ext cx="466" cy="512"/>
                <a:chOff x="1776" y="1776"/>
                <a:chExt cx="512" cy="512"/>
              </a:xfrm>
            </p:grpSpPr>
            <p:sp>
              <p:nvSpPr>
                <p:cNvPr id="2399" name="Text Box 351"/>
                <p:cNvSpPr txBox="1">
                  <a:spLocks noChangeArrowheads="1"/>
                </p:cNvSpPr>
                <p:nvPr/>
              </p:nvSpPr>
              <p:spPr bwMode="auto">
                <a:xfrm>
                  <a:off x="1776" y="1776"/>
                  <a:ext cx="512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27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400" name="Text Box 352"/>
                <p:cNvSpPr txBox="1">
                  <a:spLocks noChangeArrowheads="1"/>
                </p:cNvSpPr>
                <p:nvPr/>
              </p:nvSpPr>
              <p:spPr bwMode="auto">
                <a:xfrm>
                  <a:off x="1801" y="2000"/>
                  <a:ext cx="461" cy="288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3366"/>
                      </a:solidFill>
                      <a:latin typeface="Times New Roman" pitchFamily="18" charset="0"/>
                    </a:rPr>
                    <a:t>41</a:t>
                  </a:r>
                  <a:endParaRPr lang="ru-RU" sz="2400" b="1">
                    <a:solidFill>
                      <a:srgbClr val="0033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401" name="Line 353"/>
                <p:cNvSpPr>
                  <a:spLocks noChangeShapeType="1"/>
                </p:cNvSpPr>
                <p:nvPr/>
              </p:nvSpPr>
              <p:spPr bwMode="auto">
                <a:xfrm>
                  <a:off x="1858" y="2052"/>
                  <a:ext cx="352" cy="0"/>
                </a:xfrm>
                <a:prstGeom prst="line">
                  <a:avLst/>
                </a:prstGeom>
                <a:noFill/>
                <a:ln w="28575">
                  <a:solidFill>
                    <a:srgbClr val="0033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02" name="Rectangle 354"/>
              <p:cNvSpPr>
                <a:spLocks noChangeArrowheads="1"/>
              </p:cNvSpPr>
              <p:nvPr/>
            </p:nvSpPr>
            <p:spPr bwMode="auto">
              <a:xfrm>
                <a:off x="985" y="1237"/>
                <a:ext cx="324" cy="288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:</a:t>
                </a: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 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9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237" name="Group 85"/>
          <p:cNvGrpSpPr>
            <a:grpSpLocks/>
          </p:cNvGrpSpPr>
          <p:nvPr/>
        </p:nvGrpSpPr>
        <p:grpSpPr bwMode="auto">
          <a:xfrm>
            <a:off x="1979613" y="1700213"/>
            <a:ext cx="1079500" cy="965200"/>
            <a:chOff x="1565" y="1071"/>
            <a:chExt cx="680" cy="608"/>
          </a:xfrm>
        </p:grpSpPr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43" name="Group 13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6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3" name="Text Box 15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ru-RU" sz="2400" b="1">
                    <a:solidFill>
                      <a:srgbClr val="003366"/>
                    </a:solidFill>
                    <a:latin typeface="Times New Roman" pitchFamily="18" charset="0"/>
                  </a:rPr>
                  <a:t>1</a:t>
                </a: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7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25" name="Text Box 77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45" name="Group 171"/>
          <p:cNvGrpSpPr>
            <a:grpSpLocks/>
          </p:cNvGrpSpPr>
          <p:nvPr/>
        </p:nvGrpSpPr>
        <p:grpSpPr bwMode="auto">
          <a:xfrm>
            <a:off x="1979613" y="3729038"/>
            <a:ext cx="1079500" cy="965200"/>
            <a:chOff x="1565" y="1071"/>
            <a:chExt cx="680" cy="608"/>
          </a:xfrm>
        </p:grpSpPr>
        <p:sp>
          <p:nvSpPr>
            <p:cNvPr id="2220" name="AutoShape 172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0" name="Group 173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222" name="Text Box 174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3" name="Text Box 175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2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24" name="Line 176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25" name="Text Box 177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52" name="Group 219"/>
          <p:cNvGrpSpPr>
            <a:grpSpLocks/>
          </p:cNvGrpSpPr>
          <p:nvPr/>
        </p:nvGrpSpPr>
        <p:grpSpPr bwMode="auto">
          <a:xfrm>
            <a:off x="1979613" y="2708275"/>
            <a:ext cx="1079500" cy="965200"/>
            <a:chOff x="1565" y="1071"/>
            <a:chExt cx="680" cy="608"/>
          </a:xfrm>
        </p:grpSpPr>
        <p:sp>
          <p:nvSpPr>
            <p:cNvPr id="2268" name="AutoShape 220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4" name="Group 221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270" name="Text Box 222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10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1" name="Text Box 223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72" name="Line 224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73" name="Text Box 225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59" name="Group 267"/>
          <p:cNvGrpSpPr>
            <a:grpSpLocks/>
          </p:cNvGrpSpPr>
          <p:nvPr/>
        </p:nvGrpSpPr>
        <p:grpSpPr bwMode="auto">
          <a:xfrm>
            <a:off x="1979613" y="5746750"/>
            <a:ext cx="1079500" cy="965200"/>
            <a:chOff x="1565" y="1071"/>
            <a:chExt cx="680" cy="608"/>
          </a:xfrm>
        </p:grpSpPr>
        <p:sp>
          <p:nvSpPr>
            <p:cNvPr id="2316" name="AutoShape 268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61" name="Group 269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318" name="Text Box 270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19" name="Text Box 271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10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20" name="Line 272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21" name="Text Box 273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67" name="Group 315"/>
          <p:cNvGrpSpPr>
            <a:grpSpLocks/>
          </p:cNvGrpSpPr>
          <p:nvPr/>
        </p:nvGrpSpPr>
        <p:grpSpPr bwMode="auto">
          <a:xfrm>
            <a:off x="1979613" y="4725988"/>
            <a:ext cx="1079500" cy="965200"/>
            <a:chOff x="1565" y="1071"/>
            <a:chExt cx="680" cy="608"/>
          </a:xfrm>
        </p:grpSpPr>
        <p:sp>
          <p:nvSpPr>
            <p:cNvPr id="2364" name="AutoShape 316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69" name="Group 317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366" name="Text Box 318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7" name="Text Box 319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53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68" name="Line 320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69" name="Text Box 321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74" name="Group 164"/>
          <p:cNvGrpSpPr>
            <a:grpSpLocks/>
          </p:cNvGrpSpPr>
          <p:nvPr/>
        </p:nvGrpSpPr>
        <p:grpSpPr bwMode="auto">
          <a:xfrm>
            <a:off x="6516688" y="1700213"/>
            <a:ext cx="1079500" cy="965200"/>
            <a:chOff x="1565" y="1071"/>
            <a:chExt cx="680" cy="608"/>
          </a:xfrm>
        </p:grpSpPr>
        <p:sp>
          <p:nvSpPr>
            <p:cNvPr id="2213" name="AutoShape 165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76" name="Group 166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215" name="Text Box 167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12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6" name="Text Box 168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13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17" name="Line 169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18" name="Text Box 170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78" name="Group 195"/>
          <p:cNvGrpSpPr>
            <a:grpSpLocks/>
          </p:cNvGrpSpPr>
          <p:nvPr/>
        </p:nvGrpSpPr>
        <p:grpSpPr bwMode="auto">
          <a:xfrm>
            <a:off x="6572264" y="3786190"/>
            <a:ext cx="1079500" cy="965200"/>
            <a:chOff x="1565" y="1071"/>
            <a:chExt cx="680" cy="608"/>
          </a:xfrm>
        </p:grpSpPr>
        <p:sp>
          <p:nvSpPr>
            <p:cNvPr id="2244" name="AutoShape 196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83" name="Group 197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246" name="Text Box 198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5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7" name="Text Box 199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48" name="Line 200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49" name="Text Box 201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85" name="Group 243"/>
          <p:cNvGrpSpPr>
            <a:grpSpLocks/>
          </p:cNvGrpSpPr>
          <p:nvPr/>
        </p:nvGrpSpPr>
        <p:grpSpPr bwMode="auto">
          <a:xfrm>
            <a:off x="6643702" y="2714620"/>
            <a:ext cx="1079500" cy="965200"/>
            <a:chOff x="1565" y="1071"/>
            <a:chExt cx="680" cy="608"/>
          </a:xfrm>
        </p:grpSpPr>
        <p:sp>
          <p:nvSpPr>
            <p:cNvPr id="2292" name="AutoShape 244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1" name="Group 245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294" name="Text Box 246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14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5" name="Text Box 247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5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96" name="Line 248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97" name="Text Box 249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 dirty="0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93" name="Group 291"/>
          <p:cNvGrpSpPr>
            <a:grpSpLocks/>
          </p:cNvGrpSpPr>
          <p:nvPr/>
        </p:nvGrpSpPr>
        <p:grpSpPr bwMode="auto">
          <a:xfrm>
            <a:off x="6643702" y="5715016"/>
            <a:ext cx="1079500" cy="965200"/>
            <a:chOff x="1565" y="1071"/>
            <a:chExt cx="680" cy="608"/>
          </a:xfrm>
        </p:grpSpPr>
        <p:sp>
          <p:nvSpPr>
            <p:cNvPr id="2340" name="AutoShape 292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8" name="Group 293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342" name="Text Box 294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5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3" name="Text Box 295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14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44" name="Line 296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45" name="Text Box 297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00" name="Group 339"/>
          <p:cNvGrpSpPr>
            <a:grpSpLocks/>
          </p:cNvGrpSpPr>
          <p:nvPr/>
        </p:nvGrpSpPr>
        <p:grpSpPr bwMode="auto">
          <a:xfrm>
            <a:off x="6643702" y="4786322"/>
            <a:ext cx="1079500" cy="965200"/>
            <a:chOff x="1565" y="1071"/>
            <a:chExt cx="680" cy="608"/>
          </a:xfrm>
        </p:grpSpPr>
        <p:sp>
          <p:nvSpPr>
            <p:cNvPr id="2388" name="AutoShape 340"/>
            <p:cNvSpPr>
              <a:spLocks noChangeArrowheads="1"/>
            </p:cNvSpPr>
            <p:nvPr/>
          </p:nvSpPr>
          <p:spPr bwMode="auto">
            <a:xfrm>
              <a:off x="1565" y="1071"/>
              <a:ext cx="680" cy="60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38100" cmpd="dbl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02" name="Group 341"/>
            <p:cNvGrpSpPr>
              <a:grpSpLocks/>
            </p:cNvGrpSpPr>
            <p:nvPr/>
          </p:nvGrpSpPr>
          <p:grpSpPr bwMode="auto">
            <a:xfrm>
              <a:off x="1733" y="1119"/>
              <a:ext cx="512" cy="512"/>
              <a:chOff x="1776" y="1776"/>
              <a:chExt cx="512" cy="512"/>
            </a:xfrm>
          </p:grpSpPr>
          <p:sp>
            <p:nvSpPr>
              <p:cNvPr id="2390" name="Text Box 342"/>
              <p:cNvSpPr txBox="1">
                <a:spLocks noChangeArrowheads="1"/>
              </p:cNvSpPr>
              <p:nvPr/>
            </p:nvSpPr>
            <p:spPr bwMode="auto">
              <a:xfrm>
                <a:off x="1776" y="1776"/>
                <a:ext cx="5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3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1" name="Text Box 343"/>
              <p:cNvSpPr txBox="1">
                <a:spLocks noChangeArrowheads="1"/>
              </p:cNvSpPr>
              <p:nvPr/>
            </p:nvSpPr>
            <p:spPr bwMode="auto">
              <a:xfrm>
                <a:off x="1801" y="2000"/>
                <a:ext cx="4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3366"/>
                    </a:solidFill>
                    <a:latin typeface="Times New Roman" pitchFamily="18" charset="0"/>
                  </a:rPr>
                  <a:t>41</a:t>
                </a:r>
                <a:endParaRPr lang="ru-RU" sz="2400" b="1">
                  <a:solidFill>
                    <a:srgbClr val="00336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92" name="Line 344"/>
              <p:cNvSpPr>
                <a:spLocks noChangeShapeType="1"/>
              </p:cNvSpPr>
              <p:nvPr/>
            </p:nvSpPr>
            <p:spPr bwMode="auto">
              <a:xfrm>
                <a:off x="1858" y="2052"/>
                <a:ext cx="352" cy="0"/>
              </a:xfrm>
              <a:prstGeom prst="line">
                <a:avLst/>
              </a:prstGeom>
              <a:noFill/>
              <a:ln w="28575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93" name="Text Box 345"/>
            <p:cNvSpPr txBox="1">
              <a:spLocks noChangeArrowheads="1"/>
            </p:cNvSpPr>
            <p:nvPr/>
          </p:nvSpPr>
          <p:spPr bwMode="auto">
            <a:xfrm>
              <a:off x="1565" y="116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>
                  <a:solidFill>
                    <a:srgbClr val="003366"/>
                  </a:solidFill>
                  <a:latin typeface="Times New Roman" pitchFamily="18" charset="0"/>
                </a:rPr>
                <a:t>=</a:t>
              </a:r>
              <a:endParaRPr lang="ru-RU" sz="3600" b="1">
                <a:solidFill>
                  <a:srgbClr val="003366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Rot="1" noChangeArrowheads="1"/>
          </p:cNvSpPr>
          <p:nvPr/>
        </p:nvSpPr>
        <p:spPr>
          <a:xfrm>
            <a:off x="285750" y="785813"/>
            <a:ext cx="8540750" cy="54070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ru-RU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ru-RU" sz="3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		 </a:t>
            </a:r>
            <a:r>
              <a:rPr lang="ru-RU" sz="32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Вычислите: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ru-RU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555625" y="1500188"/>
          <a:ext cx="2179638" cy="1500187"/>
        </p:xfrm>
        <a:graphic>
          <a:graphicData uri="http://schemas.openxmlformats.org/presentationml/2006/ole">
            <p:oleObj spid="_x0000_s4098" name="Формула" r:id="rId3" imgW="571320" imgH="393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5638" y="3786188"/>
          <a:ext cx="2084387" cy="1576387"/>
        </p:xfrm>
        <a:graphic>
          <a:graphicData uri="http://schemas.openxmlformats.org/presentationml/2006/ole">
            <p:oleObj spid="_x0000_s4099" name="Формула" r:id="rId4" imgW="5205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81588" y="1285875"/>
          <a:ext cx="2316162" cy="1941513"/>
        </p:xfrm>
        <a:graphic>
          <a:graphicData uri="http://schemas.openxmlformats.org/presentationml/2006/ole">
            <p:oleObj spid="_x0000_s4100" name="Формула" r:id="rId5" imgW="469800" imgH="393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08525" y="3714750"/>
          <a:ext cx="3257550" cy="1941513"/>
        </p:xfrm>
        <a:graphic>
          <a:graphicData uri="http://schemas.openxmlformats.org/presentationml/2006/ole">
            <p:oleObj spid="_x0000_s4101" name="Формула" r:id="rId6" imgW="660240" imgH="39348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2643188" y="1500188"/>
          <a:ext cx="847725" cy="1643062"/>
        </p:xfrm>
        <a:graphic>
          <a:graphicData uri="http://schemas.openxmlformats.org/presentationml/2006/ole">
            <p:oleObj spid="_x0000_s4102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643813" y="1357313"/>
          <a:ext cx="1271587" cy="1714500"/>
        </p:xfrm>
        <a:graphic>
          <a:graphicData uri="http://schemas.openxmlformats.org/presentationml/2006/ole">
            <p:oleObj spid="_x0000_s4103" name="Формула" r:id="rId8" imgW="291960" imgH="39348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715250" y="4273550"/>
          <a:ext cx="714375" cy="835025"/>
        </p:xfrm>
        <a:graphic>
          <a:graphicData uri="http://schemas.openxmlformats.org/presentationml/2006/ole">
            <p:oleObj spid="_x0000_s4104" name="Формула" r:id="rId9" imgW="152280" imgH="177480" progId="Equation.3">
              <p:embed/>
            </p:oleObj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2555875" y="3716338"/>
          <a:ext cx="1438275" cy="1714500"/>
        </p:xfrm>
        <a:graphic>
          <a:graphicData uri="http://schemas.openxmlformats.org/presentationml/2006/ole">
            <p:oleObj spid="_x0000_s4105" name="Формула" r:id="rId10" imgW="33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329642" cy="20717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Умножение и деление обыкновенной дроби 		на натуральное число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704850" y="1943100"/>
            <a:ext cx="8043863" cy="838200"/>
            <a:chOff x="444" y="1224"/>
            <a:chExt cx="3846" cy="52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4" y="1224"/>
              <a:ext cx="3840" cy="108"/>
              <a:chOff x="1110" y="3060"/>
              <a:chExt cx="9600" cy="27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110" y="3090"/>
                <a:ext cx="4260" cy="240"/>
                <a:chOff x="1110" y="3090"/>
                <a:chExt cx="4260" cy="240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110" y="3090"/>
                  <a:ext cx="2130" cy="240"/>
                  <a:chOff x="1110" y="3090"/>
                  <a:chExt cx="2130" cy="240"/>
                </a:xfrm>
              </p:grpSpPr>
              <p:grpSp>
                <p:nvGrpSpPr>
                  <p:cNvPr id="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110" y="3090"/>
                    <a:ext cx="1070" cy="240"/>
                    <a:chOff x="1110" y="3090"/>
                    <a:chExt cx="1070" cy="240"/>
                  </a:xfrm>
                </p:grpSpPr>
                <p:sp>
                  <p:nvSpPr>
                    <p:cNvPr id="2057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090"/>
                      <a:ext cx="0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230"/>
                      <a:ext cx="107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2170" y="3090"/>
                    <a:ext cx="1070" cy="240"/>
                    <a:chOff x="1110" y="3090"/>
                    <a:chExt cx="1070" cy="240"/>
                  </a:xfrm>
                </p:grpSpPr>
                <p:sp>
                  <p:nvSpPr>
                    <p:cNvPr id="2060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090"/>
                      <a:ext cx="0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230"/>
                      <a:ext cx="107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>
                  <a:off x="3240" y="3090"/>
                  <a:ext cx="2130" cy="240"/>
                  <a:chOff x="1110" y="3090"/>
                  <a:chExt cx="2130" cy="240"/>
                </a:xfrm>
              </p:grpSpPr>
              <p:grpSp>
                <p:nvGrpSpPr>
                  <p:cNvPr id="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110" y="3090"/>
                    <a:ext cx="1070" cy="240"/>
                    <a:chOff x="1110" y="3090"/>
                    <a:chExt cx="1070" cy="240"/>
                  </a:xfrm>
                </p:grpSpPr>
                <p:sp>
                  <p:nvSpPr>
                    <p:cNvPr id="206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090"/>
                      <a:ext cx="0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230"/>
                      <a:ext cx="107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170" y="3090"/>
                    <a:ext cx="1070" cy="240"/>
                    <a:chOff x="1110" y="3090"/>
                    <a:chExt cx="1070" cy="240"/>
                  </a:xfrm>
                </p:grpSpPr>
                <p:sp>
                  <p:nvSpPr>
                    <p:cNvPr id="206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090"/>
                      <a:ext cx="0" cy="2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6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0" y="3230"/>
                      <a:ext cx="107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5380" y="3090"/>
                <a:ext cx="2130" cy="240"/>
                <a:chOff x="1110" y="3090"/>
                <a:chExt cx="2130" cy="240"/>
              </a:xfrm>
            </p:grpSpPr>
            <p:grpSp>
              <p:nvGrpSpPr>
                <p:cNvPr id="12" name="Group 22"/>
                <p:cNvGrpSpPr>
                  <a:grpSpLocks/>
                </p:cNvGrpSpPr>
                <p:nvPr/>
              </p:nvGrpSpPr>
              <p:grpSpPr bwMode="auto">
                <a:xfrm>
                  <a:off x="1110" y="3090"/>
                  <a:ext cx="1070" cy="240"/>
                  <a:chOff x="1110" y="3090"/>
                  <a:chExt cx="1070" cy="240"/>
                </a:xfrm>
              </p:grpSpPr>
              <p:sp>
                <p:nvSpPr>
                  <p:cNvPr id="207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309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3230"/>
                    <a:ext cx="107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" name="Group 25"/>
                <p:cNvGrpSpPr>
                  <a:grpSpLocks/>
                </p:cNvGrpSpPr>
                <p:nvPr/>
              </p:nvGrpSpPr>
              <p:grpSpPr bwMode="auto">
                <a:xfrm>
                  <a:off x="2170" y="3090"/>
                  <a:ext cx="1070" cy="240"/>
                  <a:chOff x="1110" y="3090"/>
                  <a:chExt cx="1070" cy="240"/>
                </a:xfrm>
              </p:grpSpPr>
              <p:sp>
                <p:nvSpPr>
                  <p:cNvPr id="207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3090"/>
                    <a:ext cx="0" cy="24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110" y="3230"/>
                    <a:ext cx="107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4" name="Group 28"/>
              <p:cNvGrpSpPr>
                <a:grpSpLocks/>
              </p:cNvGrpSpPr>
              <p:nvPr/>
            </p:nvGrpSpPr>
            <p:grpSpPr bwMode="auto">
              <a:xfrm>
                <a:off x="7510" y="3090"/>
                <a:ext cx="1070" cy="240"/>
                <a:chOff x="1110" y="3090"/>
                <a:chExt cx="1070" cy="240"/>
              </a:xfrm>
            </p:grpSpPr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auto">
                <a:xfrm>
                  <a:off x="1110" y="3090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>
                  <a:off x="1110" y="3230"/>
                  <a:ext cx="107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31"/>
              <p:cNvGrpSpPr>
                <a:grpSpLocks/>
              </p:cNvGrpSpPr>
              <p:nvPr/>
            </p:nvGrpSpPr>
            <p:grpSpPr bwMode="auto">
              <a:xfrm>
                <a:off x="8570" y="3090"/>
                <a:ext cx="1070" cy="240"/>
                <a:chOff x="1110" y="3090"/>
                <a:chExt cx="1070" cy="240"/>
              </a:xfrm>
            </p:grpSpPr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>
                  <a:off x="1110" y="3090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>
                  <a:off x="1110" y="3230"/>
                  <a:ext cx="107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9640" y="3090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9640" y="3230"/>
                <a:ext cx="107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10700" y="3060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444" y="1329"/>
              <a:ext cx="1" cy="4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4278" y="1318"/>
              <a:ext cx="1" cy="4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444" y="1638"/>
              <a:ext cx="38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2118" y="1374"/>
              <a:ext cx="38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1 </a:t>
              </a:r>
              <a:r>
                <a:rPr lang="ru-RU" sz="2000" b="1">
                  <a:latin typeface="Times New Roman" pitchFamily="18" charset="0"/>
                </a:rPr>
                <a:t>м</a:t>
              </a:r>
            </a:p>
          </p:txBody>
        </p:sp>
      </p:grpSp>
      <p:grpSp>
        <p:nvGrpSpPr>
          <p:cNvPr id="16" name="Group 42"/>
          <p:cNvGrpSpPr>
            <a:grpSpLocks/>
          </p:cNvGrpSpPr>
          <p:nvPr/>
        </p:nvGrpSpPr>
        <p:grpSpPr bwMode="auto">
          <a:xfrm flipH="1">
            <a:off x="539750" y="1563688"/>
            <a:ext cx="517525" cy="352425"/>
            <a:chOff x="1137" y="2973"/>
            <a:chExt cx="2330" cy="1365"/>
          </a:xfrm>
        </p:grpSpPr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1137" y="3334"/>
              <a:ext cx="2330" cy="1004"/>
            </a:xfrm>
            <a:custGeom>
              <a:avLst/>
              <a:gdLst/>
              <a:ahLst/>
              <a:cxnLst>
                <a:cxn ang="0">
                  <a:pos x="896" y="572"/>
                </a:cxn>
                <a:cxn ang="0">
                  <a:pos x="1064" y="608"/>
                </a:cxn>
                <a:cxn ang="0">
                  <a:pos x="1296" y="631"/>
                </a:cxn>
                <a:cxn ang="0">
                  <a:pos x="1542" y="645"/>
                </a:cxn>
                <a:cxn ang="0">
                  <a:pos x="1596" y="738"/>
                </a:cxn>
                <a:cxn ang="0">
                  <a:pos x="1519" y="903"/>
                </a:cxn>
                <a:cxn ang="0">
                  <a:pos x="1453" y="962"/>
                </a:cxn>
                <a:cxn ang="0">
                  <a:pos x="1488" y="974"/>
                </a:cxn>
                <a:cxn ang="0">
                  <a:pos x="1555" y="969"/>
                </a:cxn>
                <a:cxn ang="0">
                  <a:pos x="1587" y="994"/>
                </a:cxn>
                <a:cxn ang="0">
                  <a:pos x="1650" y="969"/>
                </a:cxn>
                <a:cxn ang="0">
                  <a:pos x="1663" y="984"/>
                </a:cxn>
                <a:cxn ang="0">
                  <a:pos x="1711" y="974"/>
                </a:cxn>
                <a:cxn ang="0">
                  <a:pos x="1768" y="977"/>
                </a:cxn>
                <a:cxn ang="0">
                  <a:pos x="1826" y="918"/>
                </a:cxn>
                <a:cxn ang="0">
                  <a:pos x="1827" y="854"/>
                </a:cxn>
                <a:cxn ang="0">
                  <a:pos x="1823" y="828"/>
                </a:cxn>
                <a:cxn ang="0">
                  <a:pos x="1783" y="679"/>
                </a:cxn>
                <a:cxn ang="0">
                  <a:pos x="1849" y="552"/>
                </a:cxn>
                <a:cxn ang="0">
                  <a:pos x="2005" y="468"/>
                </a:cxn>
                <a:cxn ang="0">
                  <a:pos x="2105" y="461"/>
                </a:cxn>
                <a:cxn ang="0">
                  <a:pos x="2271" y="460"/>
                </a:cxn>
                <a:cxn ang="0">
                  <a:pos x="2262" y="424"/>
                </a:cxn>
                <a:cxn ang="0">
                  <a:pos x="2127" y="381"/>
                </a:cxn>
                <a:cxn ang="0">
                  <a:pos x="2052" y="386"/>
                </a:cxn>
                <a:cxn ang="0">
                  <a:pos x="1898" y="461"/>
                </a:cxn>
                <a:cxn ang="0">
                  <a:pos x="1709" y="513"/>
                </a:cxn>
                <a:cxn ang="0">
                  <a:pos x="1554" y="546"/>
                </a:cxn>
                <a:cxn ang="0">
                  <a:pos x="1430" y="543"/>
                </a:cxn>
                <a:cxn ang="0">
                  <a:pos x="1362" y="523"/>
                </a:cxn>
                <a:cxn ang="0">
                  <a:pos x="1299" y="522"/>
                </a:cxn>
                <a:cxn ang="0">
                  <a:pos x="1215" y="501"/>
                </a:cxn>
                <a:cxn ang="0">
                  <a:pos x="1132" y="484"/>
                </a:cxn>
                <a:cxn ang="0">
                  <a:pos x="992" y="447"/>
                </a:cxn>
                <a:cxn ang="0">
                  <a:pos x="870" y="427"/>
                </a:cxn>
                <a:cxn ang="0">
                  <a:pos x="812" y="398"/>
                </a:cxn>
                <a:cxn ang="0">
                  <a:pos x="730" y="370"/>
                </a:cxn>
                <a:cxn ang="0">
                  <a:pos x="600" y="320"/>
                </a:cxn>
                <a:cxn ang="0">
                  <a:pos x="549" y="280"/>
                </a:cxn>
                <a:cxn ang="0">
                  <a:pos x="487" y="241"/>
                </a:cxn>
                <a:cxn ang="0">
                  <a:pos x="443" y="186"/>
                </a:cxn>
                <a:cxn ang="0">
                  <a:pos x="373" y="94"/>
                </a:cxn>
                <a:cxn ang="0">
                  <a:pos x="312" y="39"/>
                </a:cxn>
                <a:cxn ang="0">
                  <a:pos x="177" y="2"/>
                </a:cxn>
                <a:cxn ang="0">
                  <a:pos x="102" y="23"/>
                </a:cxn>
                <a:cxn ang="0">
                  <a:pos x="17" y="101"/>
                </a:cxn>
                <a:cxn ang="0">
                  <a:pos x="11" y="209"/>
                </a:cxn>
                <a:cxn ang="0">
                  <a:pos x="39" y="221"/>
                </a:cxn>
                <a:cxn ang="0">
                  <a:pos x="135" y="277"/>
                </a:cxn>
                <a:cxn ang="0">
                  <a:pos x="212" y="306"/>
                </a:cxn>
                <a:cxn ang="0">
                  <a:pos x="282" y="323"/>
                </a:cxn>
                <a:cxn ang="0">
                  <a:pos x="288" y="349"/>
                </a:cxn>
                <a:cxn ang="0">
                  <a:pos x="271" y="607"/>
                </a:cxn>
                <a:cxn ang="0">
                  <a:pos x="225" y="712"/>
                </a:cxn>
                <a:cxn ang="0">
                  <a:pos x="219" y="759"/>
                </a:cxn>
                <a:cxn ang="0">
                  <a:pos x="263" y="778"/>
                </a:cxn>
                <a:cxn ang="0">
                  <a:pos x="367" y="778"/>
                </a:cxn>
                <a:cxn ang="0">
                  <a:pos x="451" y="739"/>
                </a:cxn>
                <a:cxn ang="0">
                  <a:pos x="429" y="670"/>
                </a:cxn>
                <a:cxn ang="0">
                  <a:pos x="455" y="571"/>
                </a:cxn>
                <a:cxn ang="0">
                  <a:pos x="536" y="471"/>
                </a:cxn>
                <a:cxn ang="0">
                  <a:pos x="649" y="473"/>
                </a:cxn>
              </a:cxnLst>
              <a:rect l="0" t="0" r="r" b="b"/>
              <a:pathLst>
                <a:path w="2330" h="1004">
                  <a:moveTo>
                    <a:pt x="779" y="542"/>
                  </a:moveTo>
                  <a:lnTo>
                    <a:pt x="789" y="545"/>
                  </a:lnTo>
                  <a:lnTo>
                    <a:pt x="802" y="549"/>
                  </a:lnTo>
                  <a:lnTo>
                    <a:pt x="816" y="553"/>
                  </a:lnTo>
                  <a:lnTo>
                    <a:pt x="834" y="558"/>
                  </a:lnTo>
                  <a:lnTo>
                    <a:pt x="854" y="562"/>
                  </a:lnTo>
                  <a:lnTo>
                    <a:pt x="874" y="568"/>
                  </a:lnTo>
                  <a:lnTo>
                    <a:pt x="896" y="572"/>
                  </a:lnTo>
                  <a:lnTo>
                    <a:pt x="919" y="578"/>
                  </a:lnTo>
                  <a:lnTo>
                    <a:pt x="940" y="582"/>
                  </a:lnTo>
                  <a:lnTo>
                    <a:pt x="963" y="588"/>
                  </a:lnTo>
                  <a:lnTo>
                    <a:pt x="986" y="592"/>
                  </a:lnTo>
                  <a:lnTo>
                    <a:pt x="1008" y="597"/>
                  </a:lnTo>
                  <a:lnTo>
                    <a:pt x="1028" y="601"/>
                  </a:lnTo>
                  <a:lnTo>
                    <a:pt x="1047" y="605"/>
                  </a:lnTo>
                  <a:lnTo>
                    <a:pt x="1064" y="608"/>
                  </a:lnTo>
                  <a:lnTo>
                    <a:pt x="1080" y="611"/>
                  </a:lnTo>
                  <a:lnTo>
                    <a:pt x="1097" y="614"/>
                  </a:lnTo>
                  <a:lnTo>
                    <a:pt x="1120" y="617"/>
                  </a:lnTo>
                  <a:lnTo>
                    <a:pt x="1149" y="620"/>
                  </a:lnTo>
                  <a:lnTo>
                    <a:pt x="1182" y="622"/>
                  </a:lnTo>
                  <a:lnTo>
                    <a:pt x="1218" y="625"/>
                  </a:lnTo>
                  <a:lnTo>
                    <a:pt x="1257" y="628"/>
                  </a:lnTo>
                  <a:lnTo>
                    <a:pt x="1296" y="631"/>
                  </a:lnTo>
                  <a:lnTo>
                    <a:pt x="1336" y="634"/>
                  </a:lnTo>
                  <a:lnTo>
                    <a:pt x="1375" y="635"/>
                  </a:lnTo>
                  <a:lnTo>
                    <a:pt x="1413" y="638"/>
                  </a:lnTo>
                  <a:lnTo>
                    <a:pt x="1449" y="640"/>
                  </a:lnTo>
                  <a:lnTo>
                    <a:pt x="1480" y="643"/>
                  </a:lnTo>
                  <a:lnTo>
                    <a:pt x="1506" y="644"/>
                  </a:lnTo>
                  <a:lnTo>
                    <a:pt x="1528" y="644"/>
                  </a:lnTo>
                  <a:lnTo>
                    <a:pt x="1542" y="645"/>
                  </a:lnTo>
                  <a:lnTo>
                    <a:pt x="1549" y="645"/>
                  </a:lnTo>
                  <a:lnTo>
                    <a:pt x="1555" y="653"/>
                  </a:lnTo>
                  <a:lnTo>
                    <a:pt x="1562" y="660"/>
                  </a:lnTo>
                  <a:lnTo>
                    <a:pt x="1570" y="670"/>
                  </a:lnTo>
                  <a:lnTo>
                    <a:pt x="1577" y="683"/>
                  </a:lnTo>
                  <a:lnTo>
                    <a:pt x="1584" y="697"/>
                  </a:lnTo>
                  <a:lnTo>
                    <a:pt x="1590" y="716"/>
                  </a:lnTo>
                  <a:lnTo>
                    <a:pt x="1596" y="738"/>
                  </a:lnTo>
                  <a:lnTo>
                    <a:pt x="1600" y="765"/>
                  </a:lnTo>
                  <a:lnTo>
                    <a:pt x="1600" y="792"/>
                  </a:lnTo>
                  <a:lnTo>
                    <a:pt x="1596" y="818"/>
                  </a:lnTo>
                  <a:lnTo>
                    <a:pt x="1585" y="840"/>
                  </a:lnTo>
                  <a:lnTo>
                    <a:pt x="1572" y="860"/>
                  </a:lnTo>
                  <a:lnTo>
                    <a:pt x="1555" y="877"/>
                  </a:lnTo>
                  <a:lnTo>
                    <a:pt x="1538" y="892"/>
                  </a:lnTo>
                  <a:lnTo>
                    <a:pt x="1519" y="903"/>
                  </a:lnTo>
                  <a:lnTo>
                    <a:pt x="1500" y="912"/>
                  </a:lnTo>
                  <a:lnTo>
                    <a:pt x="1485" y="918"/>
                  </a:lnTo>
                  <a:lnTo>
                    <a:pt x="1473" y="925"/>
                  </a:lnTo>
                  <a:lnTo>
                    <a:pt x="1466" y="933"/>
                  </a:lnTo>
                  <a:lnTo>
                    <a:pt x="1460" y="941"/>
                  </a:lnTo>
                  <a:lnTo>
                    <a:pt x="1456" y="948"/>
                  </a:lnTo>
                  <a:lnTo>
                    <a:pt x="1454" y="955"/>
                  </a:lnTo>
                  <a:lnTo>
                    <a:pt x="1453" y="962"/>
                  </a:lnTo>
                  <a:lnTo>
                    <a:pt x="1452" y="968"/>
                  </a:lnTo>
                  <a:lnTo>
                    <a:pt x="1459" y="959"/>
                  </a:lnTo>
                  <a:lnTo>
                    <a:pt x="1467" y="955"/>
                  </a:lnTo>
                  <a:lnTo>
                    <a:pt x="1479" y="954"/>
                  </a:lnTo>
                  <a:lnTo>
                    <a:pt x="1492" y="952"/>
                  </a:lnTo>
                  <a:lnTo>
                    <a:pt x="1489" y="958"/>
                  </a:lnTo>
                  <a:lnTo>
                    <a:pt x="1489" y="965"/>
                  </a:lnTo>
                  <a:lnTo>
                    <a:pt x="1488" y="974"/>
                  </a:lnTo>
                  <a:lnTo>
                    <a:pt x="1489" y="981"/>
                  </a:lnTo>
                  <a:lnTo>
                    <a:pt x="1496" y="972"/>
                  </a:lnTo>
                  <a:lnTo>
                    <a:pt x="1506" y="968"/>
                  </a:lnTo>
                  <a:lnTo>
                    <a:pt x="1519" y="967"/>
                  </a:lnTo>
                  <a:lnTo>
                    <a:pt x="1531" y="964"/>
                  </a:lnTo>
                  <a:lnTo>
                    <a:pt x="1538" y="967"/>
                  </a:lnTo>
                  <a:lnTo>
                    <a:pt x="1547" y="968"/>
                  </a:lnTo>
                  <a:lnTo>
                    <a:pt x="1555" y="969"/>
                  </a:lnTo>
                  <a:lnTo>
                    <a:pt x="1562" y="969"/>
                  </a:lnTo>
                  <a:lnTo>
                    <a:pt x="1571" y="969"/>
                  </a:lnTo>
                  <a:lnTo>
                    <a:pt x="1578" y="969"/>
                  </a:lnTo>
                  <a:lnTo>
                    <a:pt x="1585" y="969"/>
                  </a:lnTo>
                  <a:lnTo>
                    <a:pt x="1591" y="969"/>
                  </a:lnTo>
                  <a:lnTo>
                    <a:pt x="1587" y="977"/>
                  </a:lnTo>
                  <a:lnTo>
                    <a:pt x="1585" y="985"/>
                  </a:lnTo>
                  <a:lnTo>
                    <a:pt x="1587" y="994"/>
                  </a:lnTo>
                  <a:lnTo>
                    <a:pt x="1590" y="1004"/>
                  </a:lnTo>
                  <a:lnTo>
                    <a:pt x="1594" y="994"/>
                  </a:lnTo>
                  <a:lnTo>
                    <a:pt x="1601" y="987"/>
                  </a:lnTo>
                  <a:lnTo>
                    <a:pt x="1611" y="981"/>
                  </a:lnTo>
                  <a:lnTo>
                    <a:pt x="1621" y="977"/>
                  </a:lnTo>
                  <a:lnTo>
                    <a:pt x="1632" y="974"/>
                  </a:lnTo>
                  <a:lnTo>
                    <a:pt x="1642" y="971"/>
                  </a:lnTo>
                  <a:lnTo>
                    <a:pt x="1650" y="969"/>
                  </a:lnTo>
                  <a:lnTo>
                    <a:pt x="1657" y="968"/>
                  </a:lnTo>
                  <a:lnTo>
                    <a:pt x="1655" y="972"/>
                  </a:lnTo>
                  <a:lnTo>
                    <a:pt x="1655" y="977"/>
                  </a:lnTo>
                  <a:lnTo>
                    <a:pt x="1656" y="984"/>
                  </a:lnTo>
                  <a:lnTo>
                    <a:pt x="1659" y="991"/>
                  </a:lnTo>
                  <a:lnTo>
                    <a:pt x="1660" y="988"/>
                  </a:lnTo>
                  <a:lnTo>
                    <a:pt x="1662" y="987"/>
                  </a:lnTo>
                  <a:lnTo>
                    <a:pt x="1663" y="984"/>
                  </a:lnTo>
                  <a:lnTo>
                    <a:pt x="1665" y="982"/>
                  </a:lnTo>
                  <a:lnTo>
                    <a:pt x="1672" y="978"/>
                  </a:lnTo>
                  <a:lnTo>
                    <a:pt x="1681" y="974"/>
                  </a:lnTo>
                  <a:lnTo>
                    <a:pt x="1688" y="972"/>
                  </a:lnTo>
                  <a:lnTo>
                    <a:pt x="1695" y="971"/>
                  </a:lnTo>
                  <a:lnTo>
                    <a:pt x="1701" y="972"/>
                  </a:lnTo>
                  <a:lnTo>
                    <a:pt x="1705" y="974"/>
                  </a:lnTo>
                  <a:lnTo>
                    <a:pt x="1711" y="974"/>
                  </a:lnTo>
                  <a:lnTo>
                    <a:pt x="1715" y="975"/>
                  </a:lnTo>
                  <a:lnTo>
                    <a:pt x="1722" y="977"/>
                  </a:lnTo>
                  <a:lnTo>
                    <a:pt x="1729" y="977"/>
                  </a:lnTo>
                  <a:lnTo>
                    <a:pt x="1740" y="978"/>
                  </a:lnTo>
                  <a:lnTo>
                    <a:pt x="1751" y="978"/>
                  </a:lnTo>
                  <a:lnTo>
                    <a:pt x="1757" y="978"/>
                  </a:lnTo>
                  <a:lnTo>
                    <a:pt x="1763" y="977"/>
                  </a:lnTo>
                  <a:lnTo>
                    <a:pt x="1768" y="977"/>
                  </a:lnTo>
                  <a:lnTo>
                    <a:pt x="1776" y="977"/>
                  </a:lnTo>
                  <a:lnTo>
                    <a:pt x="1794" y="974"/>
                  </a:lnTo>
                  <a:lnTo>
                    <a:pt x="1809" y="967"/>
                  </a:lnTo>
                  <a:lnTo>
                    <a:pt x="1817" y="958"/>
                  </a:lnTo>
                  <a:lnTo>
                    <a:pt x="1823" y="948"/>
                  </a:lnTo>
                  <a:lnTo>
                    <a:pt x="1826" y="936"/>
                  </a:lnTo>
                  <a:lnTo>
                    <a:pt x="1827" y="926"/>
                  </a:lnTo>
                  <a:lnTo>
                    <a:pt x="1826" y="918"/>
                  </a:lnTo>
                  <a:lnTo>
                    <a:pt x="1826" y="912"/>
                  </a:lnTo>
                  <a:lnTo>
                    <a:pt x="1829" y="905"/>
                  </a:lnTo>
                  <a:lnTo>
                    <a:pt x="1832" y="899"/>
                  </a:lnTo>
                  <a:lnTo>
                    <a:pt x="1835" y="892"/>
                  </a:lnTo>
                  <a:lnTo>
                    <a:pt x="1837" y="882"/>
                  </a:lnTo>
                  <a:lnTo>
                    <a:pt x="1836" y="872"/>
                  </a:lnTo>
                  <a:lnTo>
                    <a:pt x="1833" y="863"/>
                  </a:lnTo>
                  <a:lnTo>
                    <a:pt x="1827" y="854"/>
                  </a:lnTo>
                  <a:lnTo>
                    <a:pt x="1823" y="844"/>
                  </a:lnTo>
                  <a:lnTo>
                    <a:pt x="1826" y="843"/>
                  </a:lnTo>
                  <a:lnTo>
                    <a:pt x="1827" y="840"/>
                  </a:lnTo>
                  <a:lnTo>
                    <a:pt x="1830" y="838"/>
                  </a:lnTo>
                  <a:lnTo>
                    <a:pt x="1835" y="836"/>
                  </a:lnTo>
                  <a:lnTo>
                    <a:pt x="1830" y="833"/>
                  </a:lnTo>
                  <a:lnTo>
                    <a:pt x="1827" y="831"/>
                  </a:lnTo>
                  <a:lnTo>
                    <a:pt x="1823" y="828"/>
                  </a:lnTo>
                  <a:lnTo>
                    <a:pt x="1819" y="824"/>
                  </a:lnTo>
                  <a:lnTo>
                    <a:pt x="1801" y="801"/>
                  </a:lnTo>
                  <a:lnTo>
                    <a:pt x="1791" y="771"/>
                  </a:lnTo>
                  <a:lnTo>
                    <a:pt x="1784" y="741"/>
                  </a:lnTo>
                  <a:lnTo>
                    <a:pt x="1777" y="717"/>
                  </a:lnTo>
                  <a:lnTo>
                    <a:pt x="1776" y="707"/>
                  </a:lnTo>
                  <a:lnTo>
                    <a:pt x="1777" y="694"/>
                  </a:lnTo>
                  <a:lnTo>
                    <a:pt x="1783" y="679"/>
                  </a:lnTo>
                  <a:lnTo>
                    <a:pt x="1790" y="663"/>
                  </a:lnTo>
                  <a:lnTo>
                    <a:pt x="1797" y="647"/>
                  </a:lnTo>
                  <a:lnTo>
                    <a:pt x="1804" y="633"/>
                  </a:lnTo>
                  <a:lnTo>
                    <a:pt x="1810" y="622"/>
                  </a:lnTo>
                  <a:lnTo>
                    <a:pt x="1814" y="615"/>
                  </a:lnTo>
                  <a:lnTo>
                    <a:pt x="1822" y="598"/>
                  </a:lnTo>
                  <a:lnTo>
                    <a:pt x="1833" y="575"/>
                  </a:lnTo>
                  <a:lnTo>
                    <a:pt x="1849" y="552"/>
                  </a:lnTo>
                  <a:lnTo>
                    <a:pt x="1868" y="529"/>
                  </a:lnTo>
                  <a:lnTo>
                    <a:pt x="1891" y="507"/>
                  </a:lnTo>
                  <a:lnTo>
                    <a:pt x="1915" y="490"/>
                  </a:lnTo>
                  <a:lnTo>
                    <a:pt x="1943" y="480"/>
                  </a:lnTo>
                  <a:lnTo>
                    <a:pt x="1971" y="477"/>
                  </a:lnTo>
                  <a:lnTo>
                    <a:pt x="1981" y="476"/>
                  </a:lnTo>
                  <a:lnTo>
                    <a:pt x="1993" y="471"/>
                  </a:lnTo>
                  <a:lnTo>
                    <a:pt x="2005" y="468"/>
                  </a:lnTo>
                  <a:lnTo>
                    <a:pt x="2016" y="463"/>
                  </a:lnTo>
                  <a:lnTo>
                    <a:pt x="2026" y="457"/>
                  </a:lnTo>
                  <a:lnTo>
                    <a:pt x="2035" y="451"/>
                  </a:lnTo>
                  <a:lnTo>
                    <a:pt x="2042" y="445"/>
                  </a:lnTo>
                  <a:lnTo>
                    <a:pt x="2048" y="440"/>
                  </a:lnTo>
                  <a:lnTo>
                    <a:pt x="2062" y="448"/>
                  </a:lnTo>
                  <a:lnTo>
                    <a:pt x="2081" y="454"/>
                  </a:lnTo>
                  <a:lnTo>
                    <a:pt x="2105" y="461"/>
                  </a:lnTo>
                  <a:lnTo>
                    <a:pt x="2133" y="465"/>
                  </a:lnTo>
                  <a:lnTo>
                    <a:pt x="2159" y="468"/>
                  </a:lnTo>
                  <a:lnTo>
                    <a:pt x="2185" y="471"/>
                  </a:lnTo>
                  <a:lnTo>
                    <a:pt x="2208" y="471"/>
                  </a:lnTo>
                  <a:lnTo>
                    <a:pt x="2226" y="471"/>
                  </a:lnTo>
                  <a:lnTo>
                    <a:pt x="2241" y="468"/>
                  </a:lnTo>
                  <a:lnTo>
                    <a:pt x="2257" y="465"/>
                  </a:lnTo>
                  <a:lnTo>
                    <a:pt x="2271" y="460"/>
                  </a:lnTo>
                  <a:lnTo>
                    <a:pt x="2284" y="454"/>
                  </a:lnTo>
                  <a:lnTo>
                    <a:pt x="2297" y="447"/>
                  </a:lnTo>
                  <a:lnTo>
                    <a:pt x="2310" y="440"/>
                  </a:lnTo>
                  <a:lnTo>
                    <a:pt x="2320" y="431"/>
                  </a:lnTo>
                  <a:lnTo>
                    <a:pt x="2330" y="422"/>
                  </a:lnTo>
                  <a:lnTo>
                    <a:pt x="2307" y="425"/>
                  </a:lnTo>
                  <a:lnTo>
                    <a:pt x="2284" y="425"/>
                  </a:lnTo>
                  <a:lnTo>
                    <a:pt x="2262" y="424"/>
                  </a:lnTo>
                  <a:lnTo>
                    <a:pt x="2242" y="421"/>
                  </a:lnTo>
                  <a:lnTo>
                    <a:pt x="2222" y="417"/>
                  </a:lnTo>
                  <a:lnTo>
                    <a:pt x="2203" y="412"/>
                  </a:lnTo>
                  <a:lnTo>
                    <a:pt x="2186" y="406"/>
                  </a:lnTo>
                  <a:lnTo>
                    <a:pt x="2169" y="401"/>
                  </a:lnTo>
                  <a:lnTo>
                    <a:pt x="2153" y="393"/>
                  </a:lnTo>
                  <a:lnTo>
                    <a:pt x="2138" y="388"/>
                  </a:lnTo>
                  <a:lnTo>
                    <a:pt x="2127" y="381"/>
                  </a:lnTo>
                  <a:lnTo>
                    <a:pt x="2115" y="375"/>
                  </a:lnTo>
                  <a:lnTo>
                    <a:pt x="2105" y="369"/>
                  </a:lnTo>
                  <a:lnTo>
                    <a:pt x="2097" y="363"/>
                  </a:lnTo>
                  <a:lnTo>
                    <a:pt x="2089" y="359"/>
                  </a:lnTo>
                  <a:lnTo>
                    <a:pt x="2085" y="356"/>
                  </a:lnTo>
                  <a:lnTo>
                    <a:pt x="2081" y="362"/>
                  </a:lnTo>
                  <a:lnTo>
                    <a:pt x="2069" y="373"/>
                  </a:lnTo>
                  <a:lnTo>
                    <a:pt x="2052" y="386"/>
                  </a:lnTo>
                  <a:lnTo>
                    <a:pt x="2032" y="399"/>
                  </a:lnTo>
                  <a:lnTo>
                    <a:pt x="2009" y="414"/>
                  </a:lnTo>
                  <a:lnTo>
                    <a:pt x="1984" y="424"/>
                  </a:lnTo>
                  <a:lnTo>
                    <a:pt x="1961" y="432"/>
                  </a:lnTo>
                  <a:lnTo>
                    <a:pt x="1940" y="434"/>
                  </a:lnTo>
                  <a:lnTo>
                    <a:pt x="1933" y="440"/>
                  </a:lnTo>
                  <a:lnTo>
                    <a:pt x="1918" y="450"/>
                  </a:lnTo>
                  <a:lnTo>
                    <a:pt x="1898" y="461"/>
                  </a:lnTo>
                  <a:lnTo>
                    <a:pt x="1872" y="473"/>
                  </a:lnTo>
                  <a:lnTo>
                    <a:pt x="1843" y="483"/>
                  </a:lnTo>
                  <a:lnTo>
                    <a:pt x="1809" y="490"/>
                  </a:lnTo>
                  <a:lnTo>
                    <a:pt x="1773" y="493"/>
                  </a:lnTo>
                  <a:lnTo>
                    <a:pt x="1735" y="487"/>
                  </a:lnTo>
                  <a:lnTo>
                    <a:pt x="1729" y="494"/>
                  </a:lnTo>
                  <a:lnTo>
                    <a:pt x="1722" y="503"/>
                  </a:lnTo>
                  <a:lnTo>
                    <a:pt x="1709" y="513"/>
                  </a:lnTo>
                  <a:lnTo>
                    <a:pt x="1696" y="525"/>
                  </a:lnTo>
                  <a:lnTo>
                    <a:pt x="1679" y="535"/>
                  </a:lnTo>
                  <a:lnTo>
                    <a:pt x="1660" y="542"/>
                  </a:lnTo>
                  <a:lnTo>
                    <a:pt x="1639" y="548"/>
                  </a:lnTo>
                  <a:lnTo>
                    <a:pt x="1617" y="549"/>
                  </a:lnTo>
                  <a:lnTo>
                    <a:pt x="1596" y="548"/>
                  </a:lnTo>
                  <a:lnTo>
                    <a:pt x="1574" y="548"/>
                  </a:lnTo>
                  <a:lnTo>
                    <a:pt x="1554" y="546"/>
                  </a:lnTo>
                  <a:lnTo>
                    <a:pt x="1535" y="546"/>
                  </a:lnTo>
                  <a:lnTo>
                    <a:pt x="1518" y="546"/>
                  </a:lnTo>
                  <a:lnTo>
                    <a:pt x="1500" y="546"/>
                  </a:lnTo>
                  <a:lnTo>
                    <a:pt x="1485" y="548"/>
                  </a:lnTo>
                  <a:lnTo>
                    <a:pt x="1470" y="549"/>
                  </a:lnTo>
                  <a:lnTo>
                    <a:pt x="1456" y="549"/>
                  </a:lnTo>
                  <a:lnTo>
                    <a:pt x="1443" y="548"/>
                  </a:lnTo>
                  <a:lnTo>
                    <a:pt x="1430" y="543"/>
                  </a:lnTo>
                  <a:lnTo>
                    <a:pt x="1418" y="539"/>
                  </a:lnTo>
                  <a:lnTo>
                    <a:pt x="1407" y="533"/>
                  </a:lnTo>
                  <a:lnTo>
                    <a:pt x="1398" y="529"/>
                  </a:lnTo>
                  <a:lnTo>
                    <a:pt x="1391" y="525"/>
                  </a:lnTo>
                  <a:lnTo>
                    <a:pt x="1387" y="522"/>
                  </a:lnTo>
                  <a:lnTo>
                    <a:pt x="1381" y="522"/>
                  </a:lnTo>
                  <a:lnTo>
                    <a:pt x="1372" y="522"/>
                  </a:lnTo>
                  <a:lnTo>
                    <a:pt x="1362" y="523"/>
                  </a:lnTo>
                  <a:lnTo>
                    <a:pt x="1349" y="523"/>
                  </a:lnTo>
                  <a:lnTo>
                    <a:pt x="1342" y="523"/>
                  </a:lnTo>
                  <a:lnTo>
                    <a:pt x="1336" y="523"/>
                  </a:lnTo>
                  <a:lnTo>
                    <a:pt x="1329" y="523"/>
                  </a:lnTo>
                  <a:lnTo>
                    <a:pt x="1322" y="523"/>
                  </a:lnTo>
                  <a:lnTo>
                    <a:pt x="1315" y="523"/>
                  </a:lnTo>
                  <a:lnTo>
                    <a:pt x="1306" y="522"/>
                  </a:lnTo>
                  <a:lnTo>
                    <a:pt x="1299" y="522"/>
                  </a:lnTo>
                  <a:lnTo>
                    <a:pt x="1292" y="520"/>
                  </a:lnTo>
                  <a:lnTo>
                    <a:pt x="1280" y="519"/>
                  </a:lnTo>
                  <a:lnTo>
                    <a:pt x="1269" y="517"/>
                  </a:lnTo>
                  <a:lnTo>
                    <a:pt x="1257" y="514"/>
                  </a:lnTo>
                  <a:lnTo>
                    <a:pt x="1246" y="512"/>
                  </a:lnTo>
                  <a:lnTo>
                    <a:pt x="1234" y="509"/>
                  </a:lnTo>
                  <a:lnTo>
                    <a:pt x="1224" y="506"/>
                  </a:lnTo>
                  <a:lnTo>
                    <a:pt x="1215" y="501"/>
                  </a:lnTo>
                  <a:lnTo>
                    <a:pt x="1207" y="496"/>
                  </a:lnTo>
                  <a:lnTo>
                    <a:pt x="1200" y="490"/>
                  </a:lnTo>
                  <a:lnTo>
                    <a:pt x="1194" y="486"/>
                  </a:lnTo>
                  <a:lnTo>
                    <a:pt x="1187" y="484"/>
                  </a:lnTo>
                  <a:lnTo>
                    <a:pt x="1174" y="483"/>
                  </a:lnTo>
                  <a:lnTo>
                    <a:pt x="1164" y="483"/>
                  </a:lnTo>
                  <a:lnTo>
                    <a:pt x="1149" y="484"/>
                  </a:lnTo>
                  <a:lnTo>
                    <a:pt x="1132" y="484"/>
                  </a:lnTo>
                  <a:lnTo>
                    <a:pt x="1112" y="484"/>
                  </a:lnTo>
                  <a:lnTo>
                    <a:pt x="1089" y="480"/>
                  </a:lnTo>
                  <a:lnTo>
                    <a:pt x="1064" y="474"/>
                  </a:lnTo>
                  <a:lnTo>
                    <a:pt x="1038" y="463"/>
                  </a:lnTo>
                  <a:lnTo>
                    <a:pt x="1011" y="447"/>
                  </a:lnTo>
                  <a:lnTo>
                    <a:pt x="1007" y="447"/>
                  </a:lnTo>
                  <a:lnTo>
                    <a:pt x="1001" y="447"/>
                  </a:lnTo>
                  <a:lnTo>
                    <a:pt x="992" y="447"/>
                  </a:lnTo>
                  <a:lnTo>
                    <a:pt x="982" y="447"/>
                  </a:lnTo>
                  <a:lnTo>
                    <a:pt x="968" y="447"/>
                  </a:lnTo>
                  <a:lnTo>
                    <a:pt x="953" y="445"/>
                  </a:lnTo>
                  <a:lnTo>
                    <a:pt x="936" y="444"/>
                  </a:lnTo>
                  <a:lnTo>
                    <a:pt x="919" y="441"/>
                  </a:lnTo>
                  <a:lnTo>
                    <a:pt x="901" y="438"/>
                  </a:lnTo>
                  <a:lnTo>
                    <a:pt x="886" y="432"/>
                  </a:lnTo>
                  <a:lnTo>
                    <a:pt x="870" y="427"/>
                  </a:lnTo>
                  <a:lnTo>
                    <a:pt x="857" y="418"/>
                  </a:lnTo>
                  <a:lnTo>
                    <a:pt x="852" y="415"/>
                  </a:lnTo>
                  <a:lnTo>
                    <a:pt x="848" y="411"/>
                  </a:lnTo>
                  <a:lnTo>
                    <a:pt x="844" y="406"/>
                  </a:lnTo>
                  <a:lnTo>
                    <a:pt x="841" y="402"/>
                  </a:lnTo>
                  <a:lnTo>
                    <a:pt x="832" y="401"/>
                  </a:lnTo>
                  <a:lnTo>
                    <a:pt x="824" y="399"/>
                  </a:lnTo>
                  <a:lnTo>
                    <a:pt x="812" y="398"/>
                  </a:lnTo>
                  <a:lnTo>
                    <a:pt x="802" y="396"/>
                  </a:lnTo>
                  <a:lnTo>
                    <a:pt x="791" y="395"/>
                  </a:lnTo>
                  <a:lnTo>
                    <a:pt x="780" y="392"/>
                  </a:lnTo>
                  <a:lnTo>
                    <a:pt x="769" y="389"/>
                  </a:lnTo>
                  <a:lnTo>
                    <a:pt x="759" y="386"/>
                  </a:lnTo>
                  <a:lnTo>
                    <a:pt x="747" y="382"/>
                  </a:lnTo>
                  <a:lnTo>
                    <a:pt x="739" y="376"/>
                  </a:lnTo>
                  <a:lnTo>
                    <a:pt x="730" y="370"/>
                  </a:lnTo>
                  <a:lnTo>
                    <a:pt x="723" y="362"/>
                  </a:lnTo>
                  <a:lnTo>
                    <a:pt x="714" y="362"/>
                  </a:lnTo>
                  <a:lnTo>
                    <a:pt x="698" y="360"/>
                  </a:lnTo>
                  <a:lnTo>
                    <a:pt x="680" y="359"/>
                  </a:lnTo>
                  <a:lnTo>
                    <a:pt x="658" y="353"/>
                  </a:lnTo>
                  <a:lnTo>
                    <a:pt x="636" y="346"/>
                  </a:lnTo>
                  <a:lnTo>
                    <a:pt x="616" y="336"/>
                  </a:lnTo>
                  <a:lnTo>
                    <a:pt x="600" y="320"/>
                  </a:lnTo>
                  <a:lnTo>
                    <a:pt x="589" y="298"/>
                  </a:lnTo>
                  <a:lnTo>
                    <a:pt x="587" y="296"/>
                  </a:lnTo>
                  <a:lnTo>
                    <a:pt x="585" y="291"/>
                  </a:lnTo>
                  <a:lnTo>
                    <a:pt x="579" y="290"/>
                  </a:lnTo>
                  <a:lnTo>
                    <a:pt x="574" y="288"/>
                  </a:lnTo>
                  <a:lnTo>
                    <a:pt x="564" y="287"/>
                  </a:lnTo>
                  <a:lnTo>
                    <a:pt x="556" y="284"/>
                  </a:lnTo>
                  <a:lnTo>
                    <a:pt x="549" y="280"/>
                  </a:lnTo>
                  <a:lnTo>
                    <a:pt x="541" y="274"/>
                  </a:lnTo>
                  <a:lnTo>
                    <a:pt x="536" y="268"/>
                  </a:lnTo>
                  <a:lnTo>
                    <a:pt x="530" y="262"/>
                  </a:lnTo>
                  <a:lnTo>
                    <a:pt x="524" y="258"/>
                  </a:lnTo>
                  <a:lnTo>
                    <a:pt x="517" y="255"/>
                  </a:lnTo>
                  <a:lnTo>
                    <a:pt x="508" y="252"/>
                  </a:lnTo>
                  <a:lnTo>
                    <a:pt x="497" y="247"/>
                  </a:lnTo>
                  <a:lnTo>
                    <a:pt x="487" y="241"/>
                  </a:lnTo>
                  <a:lnTo>
                    <a:pt x="475" y="232"/>
                  </a:lnTo>
                  <a:lnTo>
                    <a:pt x="466" y="225"/>
                  </a:lnTo>
                  <a:lnTo>
                    <a:pt x="459" y="216"/>
                  </a:lnTo>
                  <a:lnTo>
                    <a:pt x="455" y="209"/>
                  </a:lnTo>
                  <a:lnTo>
                    <a:pt x="455" y="202"/>
                  </a:lnTo>
                  <a:lnTo>
                    <a:pt x="455" y="193"/>
                  </a:lnTo>
                  <a:lnTo>
                    <a:pt x="451" y="189"/>
                  </a:lnTo>
                  <a:lnTo>
                    <a:pt x="443" y="186"/>
                  </a:lnTo>
                  <a:lnTo>
                    <a:pt x="436" y="185"/>
                  </a:lnTo>
                  <a:lnTo>
                    <a:pt x="430" y="180"/>
                  </a:lnTo>
                  <a:lnTo>
                    <a:pt x="422" y="172"/>
                  </a:lnTo>
                  <a:lnTo>
                    <a:pt x="410" y="159"/>
                  </a:lnTo>
                  <a:lnTo>
                    <a:pt x="399" y="143"/>
                  </a:lnTo>
                  <a:lnTo>
                    <a:pt x="387" y="126"/>
                  </a:lnTo>
                  <a:lnTo>
                    <a:pt x="379" y="108"/>
                  </a:lnTo>
                  <a:lnTo>
                    <a:pt x="373" y="94"/>
                  </a:lnTo>
                  <a:lnTo>
                    <a:pt x="373" y="81"/>
                  </a:lnTo>
                  <a:lnTo>
                    <a:pt x="373" y="68"/>
                  </a:lnTo>
                  <a:lnTo>
                    <a:pt x="366" y="57"/>
                  </a:lnTo>
                  <a:lnTo>
                    <a:pt x="357" y="49"/>
                  </a:lnTo>
                  <a:lnTo>
                    <a:pt x="353" y="46"/>
                  </a:lnTo>
                  <a:lnTo>
                    <a:pt x="343" y="45"/>
                  </a:lnTo>
                  <a:lnTo>
                    <a:pt x="330" y="44"/>
                  </a:lnTo>
                  <a:lnTo>
                    <a:pt x="312" y="39"/>
                  </a:lnTo>
                  <a:lnTo>
                    <a:pt x="295" y="36"/>
                  </a:lnTo>
                  <a:lnTo>
                    <a:pt x="276" y="31"/>
                  </a:lnTo>
                  <a:lnTo>
                    <a:pt x="256" y="26"/>
                  </a:lnTo>
                  <a:lnTo>
                    <a:pt x="238" y="19"/>
                  </a:lnTo>
                  <a:lnTo>
                    <a:pt x="219" y="13"/>
                  </a:lnTo>
                  <a:lnTo>
                    <a:pt x="203" y="8"/>
                  </a:lnTo>
                  <a:lnTo>
                    <a:pt x="189" y="5"/>
                  </a:lnTo>
                  <a:lnTo>
                    <a:pt x="177" y="2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7" y="3"/>
                  </a:lnTo>
                  <a:lnTo>
                    <a:pt x="135" y="6"/>
                  </a:lnTo>
                  <a:lnTo>
                    <a:pt x="124" y="10"/>
                  </a:lnTo>
                  <a:lnTo>
                    <a:pt x="119" y="13"/>
                  </a:lnTo>
                  <a:lnTo>
                    <a:pt x="112" y="18"/>
                  </a:lnTo>
                  <a:lnTo>
                    <a:pt x="102" y="23"/>
                  </a:lnTo>
                  <a:lnTo>
                    <a:pt x="92" y="31"/>
                  </a:lnTo>
                  <a:lnTo>
                    <a:pt x="81" y="39"/>
                  </a:lnTo>
                  <a:lnTo>
                    <a:pt x="69" y="48"/>
                  </a:lnTo>
                  <a:lnTo>
                    <a:pt x="57" y="58"/>
                  </a:lnTo>
                  <a:lnTo>
                    <a:pt x="46" y="70"/>
                  </a:lnTo>
                  <a:lnTo>
                    <a:pt x="34" y="80"/>
                  </a:lnTo>
                  <a:lnTo>
                    <a:pt x="24" y="91"/>
                  </a:lnTo>
                  <a:lnTo>
                    <a:pt x="17" y="101"/>
                  </a:lnTo>
                  <a:lnTo>
                    <a:pt x="10" y="113"/>
                  </a:lnTo>
                  <a:lnTo>
                    <a:pt x="3" y="133"/>
                  </a:lnTo>
                  <a:lnTo>
                    <a:pt x="0" y="153"/>
                  </a:lnTo>
                  <a:lnTo>
                    <a:pt x="1" y="172"/>
                  </a:lnTo>
                  <a:lnTo>
                    <a:pt x="4" y="188"/>
                  </a:lnTo>
                  <a:lnTo>
                    <a:pt x="7" y="196"/>
                  </a:lnTo>
                  <a:lnTo>
                    <a:pt x="10" y="203"/>
                  </a:lnTo>
                  <a:lnTo>
                    <a:pt x="11" y="209"/>
                  </a:lnTo>
                  <a:lnTo>
                    <a:pt x="14" y="215"/>
                  </a:lnTo>
                  <a:lnTo>
                    <a:pt x="14" y="214"/>
                  </a:lnTo>
                  <a:lnTo>
                    <a:pt x="16" y="209"/>
                  </a:lnTo>
                  <a:lnTo>
                    <a:pt x="19" y="203"/>
                  </a:lnTo>
                  <a:lnTo>
                    <a:pt x="23" y="198"/>
                  </a:lnTo>
                  <a:lnTo>
                    <a:pt x="26" y="205"/>
                  </a:lnTo>
                  <a:lnTo>
                    <a:pt x="32" y="212"/>
                  </a:lnTo>
                  <a:lnTo>
                    <a:pt x="39" y="221"/>
                  </a:lnTo>
                  <a:lnTo>
                    <a:pt x="50" y="229"/>
                  </a:lnTo>
                  <a:lnTo>
                    <a:pt x="59" y="237"/>
                  </a:lnTo>
                  <a:lnTo>
                    <a:pt x="68" y="242"/>
                  </a:lnTo>
                  <a:lnTo>
                    <a:pt x="79" y="250"/>
                  </a:lnTo>
                  <a:lnTo>
                    <a:pt x="91" y="257"/>
                  </a:lnTo>
                  <a:lnTo>
                    <a:pt x="106" y="265"/>
                  </a:lnTo>
                  <a:lnTo>
                    <a:pt x="121" y="273"/>
                  </a:lnTo>
                  <a:lnTo>
                    <a:pt x="135" y="277"/>
                  </a:lnTo>
                  <a:lnTo>
                    <a:pt x="147" y="281"/>
                  </a:lnTo>
                  <a:lnTo>
                    <a:pt x="157" y="283"/>
                  </a:lnTo>
                  <a:lnTo>
                    <a:pt x="167" y="284"/>
                  </a:lnTo>
                  <a:lnTo>
                    <a:pt x="174" y="284"/>
                  </a:lnTo>
                  <a:lnTo>
                    <a:pt x="181" y="283"/>
                  </a:lnTo>
                  <a:lnTo>
                    <a:pt x="190" y="290"/>
                  </a:lnTo>
                  <a:lnTo>
                    <a:pt x="201" y="298"/>
                  </a:lnTo>
                  <a:lnTo>
                    <a:pt x="212" y="306"/>
                  </a:lnTo>
                  <a:lnTo>
                    <a:pt x="223" y="313"/>
                  </a:lnTo>
                  <a:lnTo>
                    <a:pt x="235" y="320"/>
                  </a:lnTo>
                  <a:lnTo>
                    <a:pt x="245" y="326"/>
                  </a:lnTo>
                  <a:lnTo>
                    <a:pt x="253" y="329"/>
                  </a:lnTo>
                  <a:lnTo>
                    <a:pt x="261" y="332"/>
                  </a:lnTo>
                  <a:lnTo>
                    <a:pt x="268" y="327"/>
                  </a:lnTo>
                  <a:lnTo>
                    <a:pt x="275" y="324"/>
                  </a:lnTo>
                  <a:lnTo>
                    <a:pt x="282" y="323"/>
                  </a:lnTo>
                  <a:lnTo>
                    <a:pt x="289" y="323"/>
                  </a:lnTo>
                  <a:lnTo>
                    <a:pt x="297" y="324"/>
                  </a:lnTo>
                  <a:lnTo>
                    <a:pt x="304" y="326"/>
                  </a:lnTo>
                  <a:lnTo>
                    <a:pt x="311" y="329"/>
                  </a:lnTo>
                  <a:lnTo>
                    <a:pt x="317" y="332"/>
                  </a:lnTo>
                  <a:lnTo>
                    <a:pt x="305" y="336"/>
                  </a:lnTo>
                  <a:lnTo>
                    <a:pt x="295" y="342"/>
                  </a:lnTo>
                  <a:lnTo>
                    <a:pt x="288" y="349"/>
                  </a:lnTo>
                  <a:lnTo>
                    <a:pt x="282" y="357"/>
                  </a:lnTo>
                  <a:lnTo>
                    <a:pt x="276" y="366"/>
                  </a:lnTo>
                  <a:lnTo>
                    <a:pt x="274" y="376"/>
                  </a:lnTo>
                  <a:lnTo>
                    <a:pt x="269" y="386"/>
                  </a:lnTo>
                  <a:lnTo>
                    <a:pt x="266" y="396"/>
                  </a:lnTo>
                  <a:lnTo>
                    <a:pt x="263" y="445"/>
                  </a:lnTo>
                  <a:lnTo>
                    <a:pt x="266" y="527"/>
                  </a:lnTo>
                  <a:lnTo>
                    <a:pt x="271" y="607"/>
                  </a:lnTo>
                  <a:lnTo>
                    <a:pt x="274" y="650"/>
                  </a:lnTo>
                  <a:lnTo>
                    <a:pt x="274" y="664"/>
                  </a:lnTo>
                  <a:lnTo>
                    <a:pt x="268" y="677"/>
                  </a:lnTo>
                  <a:lnTo>
                    <a:pt x="259" y="687"/>
                  </a:lnTo>
                  <a:lnTo>
                    <a:pt x="248" y="694"/>
                  </a:lnTo>
                  <a:lnTo>
                    <a:pt x="239" y="699"/>
                  </a:lnTo>
                  <a:lnTo>
                    <a:pt x="232" y="705"/>
                  </a:lnTo>
                  <a:lnTo>
                    <a:pt x="225" y="712"/>
                  </a:lnTo>
                  <a:lnTo>
                    <a:pt x="219" y="720"/>
                  </a:lnTo>
                  <a:lnTo>
                    <a:pt x="212" y="735"/>
                  </a:lnTo>
                  <a:lnTo>
                    <a:pt x="206" y="749"/>
                  </a:lnTo>
                  <a:lnTo>
                    <a:pt x="203" y="762"/>
                  </a:lnTo>
                  <a:lnTo>
                    <a:pt x="201" y="774"/>
                  </a:lnTo>
                  <a:lnTo>
                    <a:pt x="206" y="768"/>
                  </a:lnTo>
                  <a:lnTo>
                    <a:pt x="212" y="762"/>
                  </a:lnTo>
                  <a:lnTo>
                    <a:pt x="219" y="759"/>
                  </a:lnTo>
                  <a:lnTo>
                    <a:pt x="227" y="756"/>
                  </a:lnTo>
                  <a:lnTo>
                    <a:pt x="235" y="758"/>
                  </a:lnTo>
                  <a:lnTo>
                    <a:pt x="236" y="762"/>
                  </a:lnTo>
                  <a:lnTo>
                    <a:pt x="238" y="768"/>
                  </a:lnTo>
                  <a:lnTo>
                    <a:pt x="240" y="774"/>
                  </a:lnTo>
                  <a:lnTo>
                    <a:pt x="246" y="775"/>
                  </a:lnTo>
                  <a:lnTo>
                    <a:pt x="253" y="776"/>
                  </a:lnTo>
                  <a:lnTo>
                    <a:pt x="263" y="778"/>
                  </a:lnTo>
                  <a:lnTo>
                    <a:pt x="274" y="779"/>
                  </a:lnTo>
                  <a:lnTo>
                    <a:pt x="286" y="779"/>
                  </a:lnTo>
                  <a:lnTo>
                    <a:pt x="299" y="781"/>
                  </a:lnTo>
                  <a:lnTo>
                    <a:pt x="314" y="781"/>
                  </a:lnTo>
                  <a:lnTo>
                    <a:pt x="328" y="781"/>
                  </a:lnTo>
                  <a:lnTo>
                    <a:pt x="341" y="781"/>
                  </a:lnTo>
                  <a:lnTo>
                    <a:pt x="354" y="779"/>
                  </a:lnTo>
                  <a:lnTo>
                    <a:pt x="367" y="778"/>
                  </a:lnTo>
                  <a:lnTo>
                    <a:pt x="380" y="776"/>
                  </a:lnTo>
                  <a:lnTo>
                    <a:pt x="392" y="775"/>
                  </a:lnTo>
                  <a:lnTo>
                    <a:pt x="402" y="774"/>
                  </a:lnTo>
                  <a:lnTo>
                    <a:pt x="413" y="772"/>
                  </a:lnTo>
                  <a:lnTo>
                    <a:pt x="422" y="769"/>
                  </a:lnTo>
                  <a:lnTo>
                    <a:pt x="436" y="762"/>
                  </a:lnTo>
                  <a:lnTo>
                    <a:pt x="446" y="751"/>
                  </a:lnTo>
                  <a:lnTo>
                    <a:pt x="451" y="739"/>
                  </a:lnTo>
                  <a:lnTo>
                    <a:pt x="451" y="728"/>
                  </a:lnTo>
                  <a:lnTo>
                    <a:pt x="449" y="716"/>
                  </a:lnTo>
                  <a:lnTo>
                    <a:pt x="446" y="706"/>
                  </a:lnTo>
                  <a:lnTo>
                    <a:pt x="443" y="697"/>
                  </a:lnTo>
                  <a:lnTo>
                    <a:pt x="441" y="692"/>
                  </a:lnTo>
                  <a:lnTo>
                    <a:pt x="438" y="686"/>
                  </a:lnTo>
                  <a:lnTo>
                    <a:pt x="433" y="680"/>
                  </a:lnTo>
                  <a:lnTo>
                    <a:pt x="429" y="670"/>
                  </a:lnTo>
                  <a:lnTo>
                    <a:pt x="428" y="656"/>
                  </a:lnTo>
                  <a:lnTo>
                    <a:pt x="428" y="651"/>
                  </a:lnTo>
                  <a:lnTo>
                    <a:pt x="428" y="645"/>
                  </a:lnTo>
                  <a:lnTo>
                    <a:pt x="428" y="640"/>
                  </a:lnTo>
                  <a:lnTo>
                    <a:pt x="429" y="634"/>
                  </a:lnTo>
                  <a:lnTo>
                    <a:pt x="433" y="615"/>
                  </a:lnTo>
                  <a:lnTo>
                    <a:pt x="443" y="594"/>
                  </a:lnTo>
                  <a:lnTo>
                    <a:pt x="455" y="571"/>
                  </a:lnTo>
                  <a:lnTo>
                    <a:pt x="468" y="546"/>
                  </a:lnTo>
                  <a:lnTo>
                    <a:pt x="482" y="523"/>
                  </a:lnTo>
                  <a:lnTo>
                    <a:pt x="495" y="501"/>
                  </a:lnTo>
                  <a:lnTo>
                    <a:pt x="507" y="484"/>
                  </a:lnTo>
                  <a:lnTo>
                    <a:pt x="515" y="473"/>
                  </a:lnTo>
                  <a:lnTo>
                    <a:pt x="523" y="474"/>
                  </a:lnTo>
                  <a:lnTo>
                    <a:pt x="528" y="473"/>
                  </a:lnTo>
                  <a:lnTo>
                    <a:pt x="536" y="471"/>
                  </a:lnTo>
                  <a:lnTo>
                    <a:pt x="543" y="470"/>
                  </a:lnTo>
                  <a:lnTo>
                    <a:pt x="549" y="467"/>
                  </a:lnTo>
                  <a:lnTo>
                    <a:pt x="554" y="465"/>
                  </a:lnTo>
                  <a:lnTo>
                    <a:pt x="560" y="464"/>
                  </a:lnTo>
                  <a:lnTo>
                    <a:pt x="564" y="463"/>
                  </a:lnTo>
                  <a:lnTo>
                    <a:pt x="590" y="458"/>
                  </a:lnTo>
                  <a:lnTo>
                    <a:pt x="619" y="463"/>
                  </a:lnTo>
                  <a:lnTo>
                    <a:pt x="649" y="473"/>
                  </a:lnTo>
                  <a:lnTo>
                    <a:pt x="681" y="487"/>
                  </a:lnTo>
                  <a:lnTo>
                    <a:pt x="711" y="504"/>
                  </a:lnTo>
                  <a:lnTo>
                    <a:pt x="739" y="520"/>
                  </a:lnTo>
                  <a:lnTo>
                    <a:pt x="762" y="533"/>
                  </a:lnTo>
                  <a:lnTo>
                    <a:pt x="779" y="542"/>
                  </a:lnTo>
                  <a:close/>
                </a:path>
              </a:pathLst>
            </a:custGeom>
            <a:solidFill>
              <a:srgbClr val="2847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1605" y="3792"/>
              <a:ext cx="311" cy="192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181" y="15"/>
                </a:cxn>
                <a:cxn ang="0">
                  <a:pos x="243" y="46"/>
                </a:cxn>
                <a:cxn ang="0">
                  <a:pos x="294" y="75"/>
                </a:cxn>
                <a:cxn ang="0">
                  <a:pos x="302" y="84"/>
                </a:cxn>
                <a:cxn ang="0">
                  <a:pos x="276" y="82"/>
                </a:cxn>
                <a:cxn ang="0">
                  <a:pos x="251" y="92"/>
                </a:cxn>
                <a:cxn ang="0">
                  <a:pos x="232" y="123"/>
                </a:cxn>
                <a:cxn ang="0">
                  <a:pos x="227" y="159"/>
                </a:cxn>
                <a:cxn ang="0">
                  <a:pos x="225" y="173"/>
                </a:cxn>
                <a:cxn ang="0">
                  <a:pos x="219" y="185"/>
                </a:cxn>
                <a:cxn ang="0">
                  <a:pos x="207" y="192"/>
                </a:cxn>
                <a:cxn ang="0">
                  <a:pos x="193" y="192"/>
                </a:cxn>
                <a:cxn ang="0">
                  <a:pos x="174" y="190"/>
                </a:cxn>
                <a:cxn ang="0">
                  <a:pos x="154" y="186"/>
                </a:cxn>
                <a:cxn ang="0">
                  <a:pos x="134" y="177"/>
                </a:cxn>
                <a:cxn ang="0">
                  <a:pos x="117" y="164"/>
                </a:cxn>
                <a:cxn ang="0">
                  <a:pos x="101" y="157"/>
                </a:cxn>
                <a:cxn ang="0">
                  <a:pos x="85" y="156"/>
                </a:cxn>
                <a:cxn ang="0">
                  <a:pos x="70" y="157"/>
                </a:cxn>
                <a:cxn ang="0">
                  <a:pos x="58" y="160"/>
                </a:cxn>
                <a:cxn ang="0">
                  <a:pos x="36" y="163"/>
                </a:cxn>
                <a:cxn ang="0">
                  <a:pos x="14" y="164"/>
                </a:cxn>
                <a:cxn ang="0">
                  <a:pos x="0" y="162"/>
                </a:cxn>
                <a:cxn ang="0">
                  <a:pos x="3" y="149"/>
                </a:cxn>
                <a:cxn ang="0">
                  <a:pos x="14" y="137"/>
                </a:cxn>
                <a:cxn ang="0">
                  <a:pos x="30" y="127"/>
                </a:cxn>
                <a:cxn ang="0">
                  <a:pos x="52" y="123"/>
                </a:cxn>
                <a:cxn ang="0">
                  <a:pos x="76" y="117"/>
                </a:cxn>
                <a:cxn ang="0">
                  <a:pos x="98" y="90"/>
                </a:cxn>
                <a:cxn ang="0">
                  <a:pos x="101" y="62"/>
                </a:cxn>
                <a:cxn ang="0">
                  <a:pos x="99" y="23"/>
                </a:cxn>
                <a:cxn ang="0">
                  <a:pos x="108" y="9"/>
                </a:cxn>
                <a:cxn ang="0">
                  <a:pos x="104" y="5"/>
                </a:cxn>
              </a:cxnLst>
              <a:rect l="0" t="0" r="r" b="b"/>
              <a:pathLst>
                <a:path w="311" h="192">
                  <a:moveTo>
                    <a:pt x="96" y="5"/>
                  </a:moveTo>
                  <a:lnTo>
                    <a:pt x="122" y="0"/>
                  </a:lnTo>
                  <a:lnTo>
                    <a:pt x="151" y="5"/>
                  </a:lnTo>
                  <a:lnTo>
                    <a:pt x="181" y="15"/>
                  </a:lnTo>
                  <a:lnTo>
                    <a:pt x="213" y="29"/>
                  </a:lnTo>
                  <a:lnTo>
                    <a:pt x="243" y="46"/>
                  </a:lnTo>
                  <a:lnTo>
                    <a:pt x="271" y="62"/>
                  </a:lnTo>
                  <a:lnTo>
                    <a:pt x="294" y="75"/>
                  </a:lnTo>
                  <a:lnTo>
                    <a:pt x="311" y="84"/>
                  </a:lnTo>
                  <a:lnTo>
                    <a:pt x="302" y="84"/>
                  </a:lnTo>
                  <a:lnTo>
                    <a:pt x="291" y="82"/>
                  </a:lnTo>
                  <a:lnTo>
                    <a:pt x="276" y="82"/>
                  </a:lnTo>
                  <a:lnTo>
                    <a:pt x="263" y="85"/>
                  </a:lnTo>
                  <a:lnTo>
                    <a:pt x="251" y="92"/>
                  </a:lnTo>
                  <a:lnTo>
                    <a:pt x="239" y="104"/>
                  </a:lnTo>
                  <a:lnTo>
                    <a:pt x="232" y="123"/>
                  </a:lnTo>
                  <a:lnTo>
                    <a:pt x="227" y="150"/>
                  </a:lnTo>
                  <a:lnTo>
                    <a:pt x="227" y="159"/>
                  </a:lnTo>
                  <a:lnTo>
                    <a:pt x="226" y="166"/>
                  </a:lnTo>
                  <a:lnTo>
                    <a:pt x="225" y="173"/>
                  </a:lnTo>
                  <a:lnTo>
                    <a:pt x="223" y="177"/>
                  </a:lnTo>
                  <a:lnTo>
                    <a:pt x="219" y="185"/>
                  </a:lnTo>
                  <a:lnTo>
                    <a:pt x="214" y="189"/>
                  </a:lnTo>
                  <a:lnTo>
                    <a:pt x="207" y="192"/>
                  </a:lnTo>
                  <a:lnTo>
                    <a:pt x="200" y="192"/>
                  </a:lnTo>
                  <a:lnTo>
                    <a:pt x="193" y="192"/>
                  </a:lnTo>
                  <a:lnTo>
                    <a:pt x="184" y="190"/>
                  </a:lnTo>
                  <a:lnTo>
                    <a:pt x="174" y="190"/>
                  </a:lnTo>
                  <a:lnTo>
                    <a:pt x="164" y="187"/>
                  </a:lnTo>
                  <a:lnTo>
                    <a:pt x="154" y="186"/>
                  </a:lnTo>
                  <a:lnTo>
                    <a:pt x="144" y="182"/>
                  </a:lnTo>
                  <a:lnTo>
                    <a:pt x="134" y="177"/>
                  </a:lnTo>
                  <a:lnTo>
                    <a:pt x="125" y="170"/>
                  </a:lnTo>
                  <a:lnTo>
                    <a:pt x="117" y="164"/>
                  </a:lnTo>
                  <a:lnTo>
                    <a:pt x="109" y="160"/>
                  </a:lnTo>
                  <a:lnTo>
                    <a:pt x="101" y="157"/>
                  </a:lnTo>
                  <a:lnTo>
                    <a:pt x="92" y="156"/>
                  </a:lnTo>
                  <a:lnTo>
                    <a:pt x="85" y="156"/>
                  </a:lnTo>
                  <a:lnTo>
                    <a:pt x="78" y="157"/>
                  </a:lnTo>
                  <a:lnTo>
                    <a:pt x="70" y="157"/>
                  </a:lnTo>
                  <a:lnTo>
                    <a:pt x="65" y="159"/>
                  </a:lnTo>
                  <a:lnTo>
                    <a:pt x="58" y="160"/>
                  </a:lnTo>
                  <a:lnTo>
                    <a:pt x="47" y="162"/>
                  </a:lnTo>
                  <a:lnTo>
                    <a:pt x="36" y="163"/>
                  </a:lnTo>
                  <a:lnTo>
                    <a:pt x="24" y="164"/>
                  </a:lnTo>
                  <a:lnTo>
                    <a:pt x="14" y="164"/>
                  </a:lnTo>
                  <a:lnTo>
                    <a:pt x="6" y="164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3" y="149"/>
                  </a:lnTo>
                  <a:lnTo>
                    <a:pt x="7" y="143"/>
                  </a:lnTo>
                  <a:lnTo>
                    <a:pt x="14" y="137"/>
                  </a:lnTo>
                  <a:lnTo>
                    <a:pt x="22" y="131"/>
                  </a:lnTo>
                  <a:lnTo>
                    <a:pt x="30" y="127"/>
                  </a:lnTo>
                  <a:lnTo>
                    <a:pt x="40" y="124"/>
                  </a:lnTo>
                  <a:lnTo>
                    <a:pt x="52" y="123"/>
                  </a:lnTo>
                  <a:lnTo>
                    <a:pt x="63" y="123"/>
                  </a:lnTo>
                  <a:lnTo>
                    <a:pt x="76" y="117"/>
                  </a:lnTo>
                  <a:lnTo>
                    <a:pt x="89" y="104"/>
                  </a:lnTo>
                  <a:lnTo>
                    <a:pt x="98" y="90"/>
                  </a:lnTo>
                  <a:lnTo>
                    <a:pt x="102" y="77"/>
                  </a:lnTo>
                  <a:lnTo>
                    <a:pt x="101" y="62"/>
                  </a:lnTo>
                  <a:lnTo>
                    <a:pt x="99" y="42"/>
                  </a:lnTo>
                  <a:lnTo>
                    <a:pt x="99" y="23"/>
                  </a:lnTo>
                  <a:lnTo>
                    <a:pt x="106" y="12"/>
                  </a:lnTo>
                  <a:lnTo>
                    <a:pt x="108" y="9"/>
                  </a:lnTo>
                  <a:lnTo>
                    <a:pt x="108" y="7"/>
                  </a:lnTo>
                  <a:lnTo>
                    <a:pt x="104" y="5"/>
                  </a:lnTo>
                  <a:lnTo>
                    <a:pt x="96" y="5"/>
                  </a:lnTo>
                  <a:close/>
                </a:path>
              </a:pathLst>
            </a:custGeom>
            <a:solidFill>
              <a:srgbClr val="2847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2951" y="3811"/>
              <a:ext cx="375" cy="249"/>
            </a:xfrm>
            <a:custGeom>
              <a:avLst/>
              <a:gdLst/>
              <a:ahLst/>
              <a:cxnLst>
                <a:cxn ang="0">
                  <a:pos x="8" y="121"/>
                </a:cxn>
                <a:cxn ang="0">
                  <a:pos x="35" y="75"/>
                </a:cxn>
                <a:cxn ang="0">
                  <a:pos x="77" y="30"/>
                </a:cxn>
                <a:cxn ang="0">
                  <a:pos x="129" y="3"/>
                </a:cxn>
                <a:cxn ang="0">
                  <a:pos x="165" y="7"/>
                </a:cxn>
                <a:cxn ang="0">
                  <a:pos x="192" y="32"/>
                </a:cxn>
                <a:cxn ang="0">
                  <a:pos x="224" y="65"/>
                </a:cxn>
                <a:cxn ang="0">
                  <a:pos x="250" y="101"/>
                </a:cxn>
                <a:cxn ang="0">
                  <a:pos x="267" y="120"/>
                </a:cxn>
                <a:cxn ang="0">
                  <a:pos x="293" y="128"/>
                </a:cxn>
                <a:cxn ang="0">
                  <a:pos x="323" y="144"/>
                </a:cxn>
                <a:cxn ang="0">
                  <a:pos x="348" y="164"/>
                </a:cxn>
                <a:cxn ang="0">
                  <a:pos x="363" y="196"/>
                </a:cxn>
                <a:cxn ang="0">
                  <a:pos x="375" y="222"/>
                </a:cxn>
                <a:cxn ang="0">
                  <a:pos x="363" y="229"/>
                </a:cxn>
                <a:cxn ang="0">
                  <a:pos x="307" y="233"/>
                </a:cxn>
                <a:cxn ang="0">
                  <a:pos x="234" y="239"/>
                </a:cxn>
                <a:cxn ang="0">
                  <a:pos x="170" y="239"/>
                </a:cxn>
                <a:cxn ang="0">
                  <a:pos x="136" y="233"/>
                </a:cxn>
                <a:cxn ang="0">
                  <a:pos x="130" y="230"/>
                </a:cxn>
                <a:cxn ang="0">
                  <a:pos x="124" y="233"/>
                </a:cxn>
                <a:cxn ang="0">
                  <a:pos x="123" y="239"/>
                </a:cxn>
                <a:cxn ang="0">
                  <a:pos x="121" y="245"/>
                </a:cxn>
                <a:cxn ang="0">
                  <a:pos x="108" y="246"/>
                </a:cxn>
                <a:cxn ang="0">
                  <a:pos x="90" y="248"/>
                </a:cxn>
                <a:cxn ang="0">
                  <a:pos x="68" y="249"/>
                </a:cxn>
                <a:cxn ang="0">
                  <a:pos x="48" y="249"/>
                </a:cxn>
                <a:cxn ang="0">
                  <a:pos x="32" y="248"/>
                </a:cxn>
                <a:cxn ang="0">
                  <a:pos x="28" y="240"/>
                </a:cxn>
                <a:cxn ang="0">
                  <a:pos x="34" y="222"/>
                </a:cxn>
                <a:cxn ang="0">
                  <a:pos x="49" y="200"/>
                </a:cxn>
                <a:cxn ang="0">
                  <a:pos x="78" y="183"/>
                </a:cxn>
                <a:cxn ang="0">
                  <a:pos x="95" y="170"/>
                </a:cxn>
                <a:cxn ang="0">
                  <a:pos x="78" y="156"/>
                </a:cxn>
                <a:cxn ang="0">
                  <a:pos x="52" y="141"/>
                </a:cxn>
                <a:cxn ang="0">
                  <a:pos x="19" y="135"/>
                </a:cxn>
              </a:cxnLst>
              <a:rect l="0" t="0" r="r" b="b"/>
              <a:pathLst>
                <a:path w="375" h="249">
                  <a:moveTo>
                    <a:pt x="0" y="138"/>
                  </a:moveTo>
                  <a:lnTo>
                    <a:pt x="8" y="121"/>
                  </a:lnTo>
                  <a:lnTo>
                    <a:pt x="19" y="98"/>
                  </a:lnTo>
                  <a:lnTo>
                    <a:pt x="35" y="75"/>
                  </a:lnTo>
                  <a:lnTo>
                    <a:pt x="54" y="52"/>
                  </a:lnTo>
                  <a:lnTo>
                    <a:pt x="77" y="30"/>
                  </a:lnTo>
                  <a:lnTo>
                    <a:pt x="101" y="13"/>
                  </a:lnTo>
                  <a:lnTo>
                    <a:pt x="129" y="3"/>
                  </a:lnTo>
                  <a:lnTo>
                    <a:pt x="157" y="0"/>
                  </a:lnTo>
                  <a:lnTo>
                    <a:pt x="165" y="7"/>
                  </a:lnTo>
                  <a:lnTo>
                    <a:pt x="176" y="19"/>
                  </a:lnTo>
                  <a:lnTo>
                    <a:pt x="192" y="32"/>
                  </a:lnTo>
                  <a:lnTo>
                    <a:pt x="208" y="48"/>
                  </a:lnTo>
                  <a:lnTo>
                    <a:pt x="224" y="65"/>
                  </a:lnTo>
                  <a:lnTo>
                    <a:pt x="238" y="84"/>
                  </a:lnTo>
                  <a:lnTo>
                    <a:pt x="250" y="101"/>
                  </a:lnTo>
                  <a:lnTo>
                    <a:pt x="257" y="117"/>
                  </a:lnTo>
                  <a:lnTo>
                    <a:pt x="267" y="120"/>
                  </a:lnTo>
                  <a:lnTo>
                    <a:pt x="278" y="124"/>
                  </a:lnTo>
                  <a:lnTo>
                    <a:pt x="293" y="128"/>
                  </a:lnTo>
                  <a:lnTo>
                    <a:pt x="309" y="135"/>
                  </a:lnTo>
                  <a:lnTo>
                    <a:pt x="323" y="144"/>
                  </a:lnTo>
                  <a:lnTo>
                    <a:pt x="336" y="154"/>
                  </a:lnTo>
                  <a:lnTo>
                    <a:pt x="348" y="164"/>
                  </a:lnTo>
                  <a:lnTo>
                    <a:pt x="355" y="176"/>
                  </a:lnTo>
                  <a:lnTo>
                    <a:pt x="363" y="196"/>
                  </a:lnTo>
                  <a:lnTo>
                    <a:pt x="371" y="212"/>
                  </a:lnTo>
                  <a:lnTo>
                    <a:pt x="375" y="222"/>
                  </a:lnTo>
                  <a:lnTo>
                    <a:pt x="375" y="228"/>
                  </a:lnTo>
                  <a:lnTo>
                    <a:pt x="363" y="229"/>
                  </a:lnTo>
                  <a:lnTo>
                    <a:pt x="339" y="230"/>
                  </a:lnTo>
                  <a:lnTo>
                    <a:pt x="307" y="233"/>
                  </a:lnTo>
                  <a:lnTo>
                    <a:pt x="271" y="236"/>
                  </a:lnTo>
                  <a:lnTo>
                    <a:pt x="234" y="239"/>
                  </a:lnTo>
                  <a:lnTo>
                    <a:pt x="199" y="240"/>
                  </a:lnTo>
                  <a:lnTo>
                    <a:pt x="170" y="239"/>
                  </a:lnTo>
                  <a:lnTo>
                    <a:pt x="152" y="238"/>
                  </a:lnTo>
                  <a:lnTo>
                    <a:pt x="136" y="233"/>
                  </a:lnTo>
                  <a:lnTo>
                    <a:pt x="130" y="232"/>
                  </a:lnTo>
                  <a:lnTo>
                    <a:pt x="130" y="230"/>
                  </a:lnTo>
                  <a:lnTo>
                    <a:pt x="129" y="229"/>
                  </a:lnTo>
                  <a:lnTo>
                    <a:pt x="124" y="233"/>
                  </a:lnTo>
                  <a:lnTo>
                    <a:pt x="123" y="236"/>
                  </a:lnTo>
                  <a:lnTo>
                    <a:pt x="123" y="239"/>
                  </a:lnTo>
                  <a:lnTo>
                    <a:pt x="124" y="243"/>
                  </a:lnTo>
                  <a:lnTo>
                    <a:pt x="121" y="245"/>
                  </a:lnTo>
                  <a:lnTo>
                    <a:pt x="116" y="245"/>
                  </a:lnTo>
                  <a:lnTo>
                    <a:pt x="108" y="246"/>
                  </a:lnTo>
                  <a:lnTo>
                    <a:pt x="100" y="248"/>
                  </a:lnTo>
                  <a:lnTo>
                    <a:pt x="90" y="248"/>
                  </a:lnTo>
                  <a:lnTo>
                    <a:pt x="80" y="249"/>
                  </a:lnTo>
                  <a:lnTo>
                    <a:pt x="68" y="249"/>
                  </a:lnTo>
                  <a:lnTo>
                    <a:pt x="58" y="249"/>
                  </a:lnTo>
                  <a:lnTo>
                    <a:pt x="48" y="249"/>
                  </a:lnTo>
                  <a:lnTo>
                    <a:pt x="39" y="249"/>
                  </a:lnTo>
                  <a:lnTo>
                    <a:pt x="32" y="248"/>
                  </a:lnTo>
                  <a:lnTo>
                    <a:pt x="28" y="248"/>
                  </a:lnTo>
                  <a:lnTo>
                    <a:pt x="28" y="240"/>
                  </a:lnTo>
                  <a:lnTo>
                    <a:pt x="31" y="232"/>
                  </a:lnTo>
                  <a:lnTo>
                    <a:pt x="34" y="222"/>
                  </a:lnTo>
                  <a:lnTo>
                    <a:pt x="41" y="212"/>
                  </a:lnTo>
                  <a:lnTo>
                    <a:pt x="49" y="200"/>
                  </a:lnTo>
                  <a:lnTo>
                    <a:pt x="62" y="190"/>
                  </a:lnTo>
                  <a:lnTo>
                    <a:pt x="78" y="183"/>
                  </a:lnTo>
                  <a:lnTo>
                    <a:pt x="98" y="176"/>
                  </a:lnTo>
                  <a:lnTo>
                    <a:pt x="95" y="170"/>
                  </a:lnTo>
                  <a:lnTo>
                    <a:pt x="88" y="163"/>
                  </a:lnTo>
                  <a:lnTo>
                    <a:pt x="78" y="156"/>
                  </a:lnTo>
                  <a:lnTo>
                    <a:pt x="67" y="147"/>
                  </a:lnTo>
                  <a:lnTo>
                    <a:pt x="52" y="141"/>
                  </a:lnTo>
                  <a:lnTo>
                    <a:pt x="36" y="137"/>
                  </a:lnTo>
                  <a:lnTo>
                    <a:pt x="19" y="135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28470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1490" y="2973"/>
              <a:ext cx="1744" cy="910"/>
            </a:xfrm>
            <a:custGeom>
              <a:avLst/>
              <a:gdLst/>
              <a:ahLst/>
              <a:cxnLst>
                <a:cxn ang="0">
                  <a:pos x="821" y="844"/>
                </a:cxn>
                <a:cxn ang="0">
                  <a:pos x="736" y="841"/>
                </a:cxn>
                <a:cxn ang="0">
                  <a:pos x="648" y="808"/>
                </a:cxn>
                <a:cxn ang="0">
                  <a:pos x="583" y="805"/>
                </a:cxn>
                <a:cxn ang="0">
                  <a:pos x="504" y="779"/>
                </a:cxn>
                <a:cxn ang="0">
                  <a:pos x="479" y="762"/>
                </a:cxn>
                <a:cxn ang="0">
                  <a:pos x="427" y="753"/>
                </a:cxn>
                <a:cxn ang="0">
                  <a:pos x="377" y="731"/>
                </a:cxn>
                <a:cxn ang="0">
                  <a:pos x="305" y="714"/>
                </a:cxn>
                <a:cxn ang="0">
                  <a:pos x="234" y="657"/>
                </a:cxn>
                <a:cxn ang="0">
                  <a:pos x="203" y="645"/>
                </a:cxn>
                <a:cxn ang="0">
                  <a:pos x="171" y="619"/>
                </a:cxn>
                <a:cxn ang="0">
                  <a:pos x="122" y="593"/>
                </a:cxn>
                <a:cxn ang="0">
                  <a:pos x="102" y="554"/>
                </a:cxn>
                <a:cxn ang="0">
                  <a:pos x="69" y="533"/>
                </a:cxn>
                <a:cxn ang="0">
                  <a:pos x="20" y="455"/>
                </a:cxn>
                <a:cxn ang="0">
                  <a:pos x="0" y="407"/>
                </a:cxn>
                <a:cxn ang="0">
                  <a:pos x="8" y="347"/>
                </a:cxn>
                <a:cxn ang="0">
                  <a:pos x="60" y="321"/>
                </a:cxn>
                <a:cxn ang="0">
                  <a:pos x="137" y="284"/>
                </a:cxn>
                <a:cxn ang="0">
                  <a:pos x="211" y="227"/>
                </a:cxn>
                <a:cxn ang="0">
                  <a:pos x="279" y="170"/>
                </a:cxn>
                <a:cxn ang="0">
                  <a:pos x="329" y="125"/>
                </a:cxn>
                <a:cxn ang="0">
                  <a:pos x="399" y="76"/>
                </a:cxn>
                <a:cxn ang="0">
                  <a:pos x="486" y="66"/>
                </a:cxn>
                <a:cxn ang="0">
                  <a:pos x="527" y="63"/>
                </a:cxn>
                <a:cxn ang="0">
                  <a:pos x="603" y="29"/>
                </a:cxn>
                <a:cxn ang="0">
                  <a:pos x="724" y="1"/>
                </a:cxn>
                <a:cxn ang="0">
                  <a:pos x="868" y="16"/>
                </a:cxn>
                <a:cxn ang="0">
                  <a:pos x="903" y="13"/>
                </a:cxn>
                <a:cxn ang="0">
                  <a:pos x="1021" y="24"/>
                </a:cxn>
                <a:cxn ang="0">
                  <a:pos x="1159" y="85"/>
                </a:cxn>
                <a:cxn ang="0">
                  <a:pos x="1225" y="140"/>
                </a:cxn>
                <a:cxn ang="0">
                  <a:pos x="1260" y="161"/>
                </a:cxn>
                <a:cxn ang="0">
                  <a:pos x="1299" y="174"/>
                </a:cxn>
                <a:cxn ang="0">
                  <a:pos x="1368" y="220"/>
                </a:cxn>
                <a:cxn ang="0">
                  <a:pos x="1480" y="373"/>
                </a:cxn>
                <a:cxn ang="0">
                  <a:pos x="1509" y="400"/>
                </a:cxn>
                <a:cxn ang="0">
                  <a:pos x="1538" y="416"/>
                </a:cxn>
                <a:cxn ang="0">
                  <a:pos x="1581" y="472"/>
                </a:cxn>
                <a:cxn ang="0">
                  <a:pos x="1643" y="576"/>
                </a:cxn>
                <a:cxn ang="0">
                  <a:pos x="1669" y="621"/>
                </a:cxn>
                <a:cxn ang="0">
                  <a:pos x="1715" y="687"/>
                </a:cxn>
                <a:cxn ang="0">
                  <a:pos x="1739" y="714"/>
                </a:cxn>
                <a:cxn ang="0">
                  <a:pos x="1679" y="760"/>
                </a:cxn>
                <a:cxn ang="0">
                  <a:pos x="1580" y="801"/>
                </a:cxn>
                <a:cxn ang="0">
                  <a:pos x="1456" y="851"/>
                </a:cxn>
                <a:cxn ang="0">
                  <a:pos x="1356" y="874"/>
                </a:cxn>
                <a:cxn ang="0">
                  <a:pos x="1264" y="910"/>
                </a:cxn>
                <a:cxn ang="0">
                  <a:pos x="1165" y="907"/>
                </a:cxn>
                <a:cxn ang="0">
                  <a:pos x="1090" y="909"/>
                </a:cxn>
                <a:cxn ang="0">
                  <a:pos x="1038" y="886"/>
                </a:cxn>
                <a:cxn ang="0">
                  <a:pos x="996" y="884"/>
                </a:cxn>
                <a:cxn ang="0">
                  <a:pos x="962" y="884"/>
                </a:cxn>
                <a:cxn ang="0">
                  <a:pos x="916" y="878"/>
                </a:cxn>
                <a:cxn ang="0">
                  <a:pos x="862" y="862"/>
                </a:cxn>
              </a:cxnLst>
              <a:rect l="0" t="0" r="r" b="b"/>
              <a:pathLst>
                <a:path w="1744" h="910">
                  <a:moveTo>
                    <a:pt x="854" y="857"/>
                  </a:moveTo>
                  <a:lnTo>
                    <a:pt x="847" y="851"/>
                  </a:lnTo>
                  <a:lnTo>
                    <a:pt x="841" y="847"/>
                  </a:lnTo>
                  <a:lnTo>
                    <a:pt x="834" y="845"/>
                  </a:lnTo>
                  <a:lnTo>
                    <a:pt x="821" y="844"/>
                  </a:lnTo>
                  <a:lnTo>
                    <a:pt x="811" y="844"/>
                  </a:lnTo>
                  <a:lnTo>
                    <a:pt x="796" y="845"/>
                  </a:lnTo>
                  <a:lnTo>
                    <a:pt x="779" y="845"/>
                  </a:lnTo>
                  <a:lnTo>
                    <a:pt x="759" y="845"/>
                  </a:lnTo>
                  <a:lnTo>
                    <a:pt x="736" y="841"/>
                  </a:lnTo>
                  <a:lnTo>
                    <a:pt x="711" y="835"/>
                  </a:lnTo>
                  <a:lnTo>
                    <a:pt x="685" y="824"/>
                  </a:lnTo>
                  <a:lnTo>
                    <a:pt x="658" y="808"/>
                  </a:lnTo>
                  <a:lnTo>
                    <a:pt x="654" y="808"/>
                  </a:lnTo>
                  <a:lnTo>
                    <a:pt x="648" y="808"/>
                  </a:lnTo>
                  <a:lnTo>
                    <a:pt x="639" y="808"/>
                  </a:lnTo>
                  <a:lnTo>
                    <a:pt x="629" y="808"/>
                  </a:lnTo>
                  <a:lnTo>
                    <a:pt x="615" y="808"/>
                  </a:lnTo>
                  <a:lnTo>
                    <a:pt x="600" y="806"/>
                  </a:lnTo>
                  <a:lnTo>
                    <a:pt x="583" y="805"/>
                  </a:lnTo>
                  <a:lnTo>
                    <a:pt x="566" y="802"/>
                  </a:lnTo>
                  <a:lnTo>
                    <a:pt x="548" y="799"/>
                  </a:lnTo>
                  <a:lnTo>
                    <a:pt x="533" y="793"/>
                  </a:lnTo>
                  <a:lnTo>
                    <a:pt x="517" y="788"/>
                  </a:lnTo>
                  <a:lnTo>
                    <a:pt x="504" y="779"/>
                  </a:lnTo>
                  <a:lnTo>
                    <a:pt x="499" y="776"/>
                  </a:lnTo>
                  <a:lnTo>
                    <a:pt x="495" y="772"/>
                  </a:lnTo>
                  <a:lnTo>
                    <a:pt x="491" y="767"/>
                  </a:lnTo>
                  <a:lnTo>
                    <a:pt x="488" y="763"/>
                  </a:lnTo>
                  <a:lnTo>
                    <a:pt x="479" y="762"/>
                  </a:lnTo>
                  <a:lnTo>
                    <a:pt x="471" y="760"/>
                  </a:lnTo>
                  <a:lnTo>
                    <a:pt x="459" y="759"/>
                  </a:lnTo>
                  <a:lnTo>
                    <a:pt x="449" y="757"/>
                  </a:lnTo>
                  <a:lnTo>
                    <a:pt x="438" y="756"/>
                  </a:lnTo>
                  <a:lnTo>
                    <a:pt x="427" y="753"/>
                  </a:lnTo>
                  <a:lnTo>
                    <a:pt x="416" y="750"/>
                  </a:lnTo>
                  <a:lnTo>
                    <a:pt x="406" y="747"/>
                  </a:lnTo>
                  <a:lnTo>
                    <a:pt x="394" y="743"/>
                  </a:lnTo>
                  <a:lnTo>
                    <a:pt x="386" y="737"/>
                  </a:lnTo>
                  <a:lnTo>
                    <a:pt x="377" y="731"/>
                  </a:lnTo>
                  <a:lnTo>
                    <a:pt x="370" y="723"/>
                  </a:lnTo>
                  <a:lnTo>
                    <a:pt x="361" y="723"/>
                  </a:lnTo>
                  <a:lnTo>
                    <a:pt x="345" y="721"/>
                  </a:lnTo>
                  <a:lnTo>
                    <a:pt x="327" y="720"/>
                  </a:lnTo>
                  <a:lnTo>
                    <a:pt x="305" y="714"/>
                  </a:lnTo>
                  <a:lnTo>
                    <a:pt x="283" y="707"/>
                  </a:lnTo>
                  <a:lnTo>
                    <a:pt x="263" y="697"/>
                  </a:lnTo>
                  <a:lnTo>
                    <a:pt x="247" y="681"/>
                  </a:lnTo>
                  <a:lnTo>
                    <a:pt x="236" y="659"/>
                  </a:lnTo>
                  <a:lnTo>
                    <a:pt x="234" y="657"/>
                  </a:lnTo>
                  <a:lnTo>
                    <a:pt x="232" y="652"/>
                  </a:lnTo>
                  <a:lnTo>
                    <a:pt x="226" y="651"/>
                  </a:lnTo>
                  <a:lnTo>
                    <a:pt x="221" y="649"/>
                  </a:lnTo>
                  <a:lnTo>
                    <a:pt x="211" y="648"/>
                  </a:lnTo>
                  <a:lnTo>
                    <a:pt x="203" y="645"/>
                  </a:lnTo>
                  <a:lnTo>
                    <a:pt x="196" y="641"/>
                  </a:lnTo>
                  <a:lnTo>
                    <a:pt x="188" y="635"/>
                  </a:lnTo>
                  <a:lnTo>
                    <a:pt x="183" y="629"/>
                  </a:lnTo>
                  <a:lnTo>
                    <a:pt x="177" y="623"/>
                  </a:lnTo>
                  <a:lnTo>
                    <a:pt x="171" y="619"/>
                  </a:lnTo>
                  <a:lnTo>
                    <a:pt x="164" y="616"/>
                  </a:lnTo>
                  <a:lnTo>
                    <a:pt x="155" y="613"/>
                  </a:lnTo>
                  <a:lnTo>
                    <a:pt x="144" y="608"/>
                  </a:lnTo>
                  <a:lnTo>
                    <a:pt x="134" y="602"/>
                  </a:lnTo>
                  <a:lnTo>
                    <a:pt x="122" y="593"/>
                  </a:lnTo>
                  <a:lnTo>
                    <a:pt x="113" y="586"/>
                  </a:lnTo>
                  <a:lnTo>
                    <a:pt x="106" y="577"/>
                  </a:lnTo>
                  <a:lnTo>
                    <a:pt x="102" y="570"/>
                  </a:lnTo>
                  <a:lnTo>
                    <a:pt x="102" y="563"/>
                  </a:lnTo>
                  <a:lnTo>
                    <a:pt x="102" y="554"/>
                  </a:lnTo>
                  <a:lnTo>
                    <a:pt x="98" y="550"/>
                  </a:lnTo>
                  <a:lnTo>
                    <a:pt x="90" y="547"/>
                  </a:lnTo>
                  <a:lnTo>
                    <a:pt x="83" y="546"/>
                  </a:lnTo>
                  <a:lnTo>
                    <a:pt x="77" y="541"/>
                  </a:lnTo>
                  <a:lnTo>
                    <a:pt x="69" y="533"/>
                  </a:lnTo>
                  <a:lnTo>
                    <a:pt x="57" y="520"/>
                  </a:lnTo>
                  <a:lnTo>
                    <a:pt x="46" y="504"/>
                  </a:lnTo>
                  <a:lnTo>
                    <a:pt x="34" y="487"/>
                  </a:lnTo>
                  <a:lnTo>
                    <a:pt x="26" y="469"/>
                  </a:lnTo>
                  <a:lnTo>
                    <a:pt x="20" y="455"/>
                  </a:lnTo>
                  <a:lnTo>
                    <a:pt x="20" y="442"/>
                  </a:lnTo>
                  <a:lnTo>
                    <a:pt x="20" y="429"/>
                  </a:lnTo>
                  <a:lnTo>
                    <a:pt x="13" y="418"/>
                  </a:lnTo>
                  <a:lnTo>
                    <a:pt x="4" y="410"/>
                  </a:lnTo>
                  <a:lnTo>
                    <a:pt x="0" y="407"/>
                  </a:lnTo>
                  <a:lnTo>
                    <a:pt x="4" y="395"/>
                  </a:lnTo>
                  <a:lnTo>
                    <a:pt x="5" y="379"/>
                  </a:lnTo>
                  <a:lnTo>
                    <a:pt x="5" y="364"/>
                  </a:lnTo>
                  <a:lnTo>
                    <a:pt x="7" y="354"/>
                  </a:lnTo>
                  <a:lnTo>
                    <a:pt x="8" y="347"/>
                  </a:lnTo>
                  <a:lnTo>
                    <a:pt x="14" y="338"/>
                  </a:lnTo>
                  <a:lnTo>
                    <a:pt x="21" y="331"/>
                  </a:lnTo>
                  <a:lnTo>
                    <a:pt x="33" y="327"/>
                  </a:lnTo>
                  <a:lnTo>
                    <a:pt x="46" y="325"/>
                  </a:lnTo>
                  <a:lnTo>
                    <a:pt x="60" y="321"/>
                  </a:lnTo>
                  <a:lnTo>
                    <a:pt x="75" y="317"/>
                  </a:lnTo>
                  <a:lnTo>
                    <a:pt x="89" y="310"/>
                  </a:lnTo>
                  <a:lnTo>
                    <a:pt x="105" y="302"/>
                  </a:lnTo>
                  <a:lnTo>
                    <a:pt x="121" y="294"/>
                  </a:lnTo>
                  <a:lnTo>
                    <a:pt x="137" y="284"/>
                  </a:lnTo>
                  <a:lnTo>
                    <a:pt x="152" y="272"/>
                  </a:lnTo>
                  <a:lnTo>
                    <a:pt x="167" y="262"/>
                  </a:lnTo>
                  <a:lnTo>
                    <a:pt x="181" y="251"/>
                  </a:lnTo>
                  <a:lnTo>
                    <a:pt x="197" y="239"/>
                  </a:lnTo>
                  <a:lnTo>
                    <a:pt x="211" y="227"/>
                  </a:lnTo>
                  <a:lnTo>
                    <a:pt x="226" y="216"/>
                  </a:lnTo>
                  <a:lnTo>
                    <a:pt x="240" y="204"/>
                  </a:lnTo>
                  <a:lnTo>
                    <a:pt x="253" y="192"/>
                  </a:lnTo>
                  <a:lnTo>
                    <a:pt x="268" y="180"/>
                  </a:lnTo>
                  <a:lnTo>
                    <a:pt x="279" y="170"/>
                  </a:lnTo>
                  <a:lnTo>
                    <a:pt x="289" y="161"/>
                  </a:lnTo>
                  <a:lnTo>
                    <a:pt x="301" y="151"/>
                  </a:lnTo>
                  <a:lnTo>
                    <a:pt x="311" y="143"/>
                  </a:lnTo>
                  <a:lnTo>
                    <a:pt x="321" y="134"/>
                  </a:lnTo>
                  <a:lnTo>
                    <a:pt x="329" y="125"/>
                  </a:lnTo>
                  <a:lnTo>
                    <a:pt x="338" y="118"/>
                  </a:lnTo>
                  <a:lnTo>
                    <a:pt x="347" y="111"/>
                  </a:lnTo>
                  <a:lnTo>
                    <a:pt x="366" y="96"/>
                  </a:lnTo>
                  <a:lnTo>
                    <a:pt x="383" y="85"/>
                  </a:lnTo>
                  <a:lnTo>
                    <a:pt x="399" y="76"/>
                  </a:lnTo>
                  <a:lnTo>
                    <a:pt x="414" y="71"/>
                  </a:lnTo>
                  <a:lnTo>
                    <a:pt x="430" y="66"/>
                  </a:lnTo>
                  <a:lnTo>
                    <a:pt x="448" y="65"/>
                  </a:lnTo>
                  <a:lnTo>
                    <a:pt x="466" y="65"/>
                  </a:lnTo>
                  <a:lnTo>
                    <a:pt x="486" y="66"/>
                  </a:lnTo>
                  <a:lnTo>
                    <a:pt x="494" y="66"/>
                  </a:lnTo>
                  <a:lnTo>
                    <a:pt x="502" y="66"/>
                  </a:lnTo>
                  <a:lnTo>
                    <a:pt x="510" y="68"/>
                  </a:lnTo>
                  <a:lnTo>
                    <a:pt x="518" y="68"/>
                  </a:lnTo>
                  <a:lnTo>
                    <a:pt x="527" y="63"/>
                  </a:lnTo>
                  <a:lnTo>
                    <a:pt x="538" y="58"/>
                  </a:lnTo>
                  <a:lnTo>
                    <a:pt x="551" y="52"/>
                  </a:lnTo>
                  <a:lnTo>
                    <a:pt x="567" y="45"/>
                  </a:lnTo>
                  <a:lnTo>
                    <a:pt x="584" y="37"/>
                  </a:lnTo>
                  <a:lnTo>
                    <a:pt x="603" y="29"/>
                  </a:lnTo>
                  <a:lnTo>
                    <a:pt x="625" y="22"/>
                  </a:lnTo>
                  <a:lnTo>
                    <a:pt x="648" y="16"/>
                  </a:lnTo>
                  <a:lnTo>
                    <a:pt x="672" y="9"/>
                  </a:lnTo>
                  <a:lnTo>
                    <a:pt x="697" y="4"/>
                  </a:lnTo>
                  <a:lnTo>
                    <a:pt x="724" y="1"/>
                  </a:lnTo>
                  <a:lnTo>
                    <a:pt x="751" y="0"/>
                  </a:lnTo>
                  <a:lnTo>
                    <a:pt x="780" y="0"/>
                  </a:lnTo>
                  <a:lnTo>
                    <a:pt x="809" y="3"/>
                  </a:lnTo>
                  <a:lnTo>
                    <a:pt x="838" y="7"/>
                  </a:lnTo>
                  <a:lnTo>
                    <a:pt x="868" y="16"/>
                  </a:lnTo>
                  <a:lnTo>
                    <a:pt x="875" y="14"/>
                  </a:lnTo>
                  <a:lnTo>
                    <a:pt x="883" y="13"/>
                  </a:lnTo>
                  <a:lnTo>
                    <a:pt x="888" y="13"/>
                  </a:lnTo>
                  <a:lnTo>
                    <a:pt x="894" y="14"/>
                  </a:lnTo>
                  <a:lnTo>
                    <a:pt x="903" y="13"/>
                  </a:lnTo>
                  <a:lnTo>
                    <a:pt x="917" y="12"/>
                  </a:lnTo>
                  <a:lnTo>
                    <a:pt x="937" y="12"/>
                  </a:lnTo>
                  <a:lnTo>
                    <a:pt x="963" y="13"/>
                  </a:lnTo>
                  <a:lnTo>
                    <a:pt x="991" y="17"/>
                  </a:lnTo>
                  <a:lnTo>
                    <a:pt x="1021" y="24"/>
                  </a:lnTo>
                  <a:lnTo>
                    <a:pt x="1052" y="33"/>
                  </a:lnTo>
                  <a:lnTo>
                    <a:pt x="1083" y="46"/>
                  </a:lnTo>
                  <a:lnTo>
                    <a:pt x="1111" y="60"/>
                  </a:lnTo>
                  <a:lnTo>
                    <a:pt x="1137" y="72"/>
                  </a:lnTo>
                  <a:lnTo>
                    <a:pt x="1159" y="85"/>
                  </a:lnTo>
                  <a:lnTo>
                    <a:pt x="1178" y="95"/>
                  </a:lnTo>
                  <a:lnTo>
                    <a:pt x="1194" y="107"/>
                  </a:lnTo>
                  <a:lnTo>
                    <a:pt x="1207" y="117"/>
                  </a:lnTo>
                  <a:lnTo>
                    <a:pt x="1217" y="128"/>
                  </a:lnTo>
                  <a:lnTo>
                    <a:pt x="1225" y="140"/>
                  </a:lnTo>
                  <a:lnTo>
                    <a:pt x="1232" y="143"/>
                  </a:lnTo>
                  <a:lnTo>
                    <a:pt x="1240" y="148"/>
                  </a:lnTo>
                  <a:lnTo>
                    <a:pt x="1248" y="154"/>
                  </a:lnTo>
                  <a:lnTo>
                    <a:pt x="1254" y="161"/>
                  </a:lnTo>
                  <a:lnTo>
                    <a:pt x="1260" y="161"/>
                  </a:lnTo>
                  <a:lnTo>
                    <a:pt x="1267" y="161"/>
                  </a:lnTo>
                  <a:lnTo>
                    <a:pt x="1274" y="163"/>
                  </a:lnTo>
                  <a:lnTo>
                    <a:pt x="1281" y="166"/>
                  </a:lnTo>
                  <a:lnTo>
                    <a:pt x="1290" y="170"/>
                  </a:lnTo>
                  <a:lnTo>
                    <a:pt x="1299" y="174"/>
                  </a:lnTo>
                  <a:lnTo>
                    <a:pt x="1307" y="181"/>
                  </a:lnTo>
                  <a:lnTo>
                    <a:pt x="1316" y="192"/>
                  </a:lnTo>
                  <a:lnTo>
                    <a:pt x="1326" y="196"/>
                  </a:lnTo>
                  <a:lnTo>
                    <a:pt x="1343" y="206"/>
                  </a:lnTo>
                  <a:lnTo>
                    <a:pt x="1368" y="220"/>
                  </a:lnTo>
                  <a:lnTo>
                    <a:pt x="1394" y="240"/>
                  </a:lnTo>
                  <a:lnTo>
                    <a:pt x="1421" y="266"/>
                  </a:lnTo>
                  <a:lnTo>
                    <a:pt x="1446" y="298"/>
                  </a:lnTo>
                  <a:lnTo>
                    <a:pt x="1467" y="333"/>
                  </a:lnTo>
                  <a:lnTo>
                    <a:pt x="1480" y="373"/>
                  </a:lnTo>
                  <a:lnTo>
                    <a:pt x="1487" y="379"/>
                  </a:lnTo>
                  <a:lnTo>
                    <a:pt x="1493" y="387"/>
                  </a:lnTo>
                  <a:lnTo>
                    <a:pt x="1499" y="396"/>
                  </a:lnTo>
                  <a:lnTo>
                    <a:pt x="1505" y="400"/>
                  </a:lnTo>
                  <a:lnTo>
                    <a:pt x="1509" y="400"/>
                  </a:lnTo>
                  <a:lnTo>
                    <a:pt x="1513" y="402"/>
                  </a:lnTo>
                  <a:lnTo>
                    <a:pt x="1519" y="403"/>
                  </a:lnTo>
                  <a:lnTo>
                    <a:pt x="1525" y="407"/>
                  </a:lnTo>
                  <a:lnTo>
                    <a:pt x="1531" y="412"/>
                  </a:lnTo>
                  <a:lnTo>
                    <a:pt x="1538" y="416"/>
                  </a:lnTo>
                  <a:lnTo>
                    <a:pt x="1544" y="423"/>
                  </a:lnTo>
                  <a:lnTo>
                    <a:pt x="1549" y="432"/>
                  </a:lnTo>
                  <a:lnTo>
                    <a:pt x="1556" y="442"/>
                  </a:lnTo>
                  <a:lnTo>
                    <a:pt x="1568" y="456"/>
                  </a:lnTo>
                  <a:lnTo>
                    <a:pt x="1581" y="472"/>
                  </a:lnTo>
                  <a:lnTo>
                    <a:pt x="1595" y="490"/>
                  </a:lnTo>
                  <a:lnTo>
                    <a:pt x="1610" y="510"/>
                  </a:lnTo>
                  <a:lnTo>
                    <a:pt x="1624" y="530"/>
                  </a:lnTo>
                  <a:lnTo>
                    <a:pt x="1634" y="553"/>
                  </a:lnTo>
                  <a:lnTo>
                    <a:pt x="1643" y="576"/>
                  </a:lnTo>
                  <a:lnTo>
                    <a:pt x="1646" y="592"/>
                  </a:lnTo>
                  <a:lnTo>
                    <a:pt x="1649" y="602"/>
                  </a:lnTo>
                  <a:lnTo>
                    <a:pt x="1653" y="609"/>
                  </a:lnTo>
                  <a:lnTo>
                    <a:pt x="1659" y="615"/>
                  </a:lnTo>
                  <a:lnTo>
                    <a:pt x="1669" y="621"/>
                  </a:lnTo>
                  <a:lnTo>
                    <a:pt x="1682" y="631"/>
                  </a:lnTo>
                  <a:lnTo>
                    <a:pt x="1692" y="644"/>
                  </a:lnTo>
                  <a:lnTo>
                    <a:pt x="1698" y="659"/>
                  </a:lnTo>
                  <a:lnTo>
                    <a:pt x="1703" y="674"/>
                  </a:lnTo>
                  <a:lnTo>
                    <a:pt x="1715" y="687"/>
                  </a:lnTo>
                  <a:lnTo>
                    <a:pt x="1728" y="695"/>
                  </a:lnTo>
                  <a:lnTo>
                    <a:pt x="1738" y="701"/>
                  </a:lnTo>
                  <a:lnTo>
                    <a:pt x="1744" y="706"/>
                  </a:lnTo>
                  <a:lnTo>
                    <a:pt x="1744" y="710"/>
                  </a:lnTo>
                  <a:lnTo>
                    <a:pt x="1739" y="714"/>
                  </a:lnTo>
                  <a:lnTo>
                    <a:pt x="1732" y="717"/>
                  </a:lnTo>
                  <a:lnTo>
                    <a:pt x="1728" y="723"/>
                  </a:lnTo>
                  <a:lnTo>
                    <a:pt x="1716" y="734"/>
                  </a:lnTo>
                  <a:lnTo>
                    <a:pt x="1699" y="747"/>
                  </a:lnTo>
                  <a:lnTo>
                    <a:pt x="1679" y="760"/>
                  </a:lnTo>
                  <a:lnTo>
                    <a:pt x="1656" y="775"/>
                  </a:lnTo>
                  <a:lnTo>
                    <a:pt x="1631" y="785"/>
                  </a:lnTo>
                  <a:lnTo>
                    <a:pt x="1608" y="793"/>
                  </a:lnTo>
                  <a:lnTo>
                    <a:pt x="1587" y="795"/>
                  </a:lnTo>
                  <a:lnTo>
                    <a:pt x="1580" y="801"/>
                  </a:lnTo>
                  <a:lnTo>
                    <a:pt x="1565" y="811"/>
                  </a:lnTo>
                  <a:lnTo>
                    <a:pt x="1545" y="822"/>
                  </a:lnTo>
                  <a:lnTo>
                    <a:pt x="1519" y="834"/>
                  </a:lnTo>
                  <a:lnTo>
                    <a:pt x="1490" y="844"/>
                  </a:lnTo>
                  <a:lnTo>
                    <a:pt x="1456" y="851"/>
                  </a:lnTo>
                  <a:lnTo>
                    <a:pt x="1420" y="854"/>
                  </a:lnTo>
                  <a:lnTo>
                    <a:pt x="1382" y="848"/>
                  </a:lnTo>
                  <a:lnTo>
                    <a:pt x="1376" y="855"/>
                  </a:lnTo>
                  <a:lnTo>
                    <a:pt x="1369" y="864"/>
                  </a:lnTo>
                  <a:lnTo>
                    <a:pt x="1356" y="874"/>
                  </a:lnTo>
                  <a:lnTo>
                    <a:pt x="1343" y="886"/>
                  </a:lnTo>
                  <a:lnTo>
                    <a:pt x="1326" y="896"/>
                  </a:lnTo>
                  <a:lnTo>
                    <a:pt x="1307" y="903"/>
                  </a:lnTo>
                  <a:lnTo>
                    <a:pt x="1286" y="909"/>
                  </a:lnTo>
                  <a:lnTo>
                    <a:pt x="1264" y="910"/>
                  </a:lnTo>
                  <a:lnTo>
                    <a:pt x="1243" y="909"/>
                  </a:lnTo>
                  <a:lnTo>
                    <a:pt x="1221" y="909"/>
                  </a:lnTo>
                  <a:lnTo>
                    <a:pt x="1201" y="907"/>
                  </a:lnTo>
                  <a:lnTo>
                    <a:pt x="1182" y="907"/>
                  </a:lnTo>
                  <a:lnTo>
                    <a:pt x="1165" y="907"/>
                  </a:lnTo>
                  <a:lnTo>
                    <a:pt x="1147" y="907"/>
                  </a:lnTo>
                  <a:lnTo>
                    <a:pt x="1132" y="909"/>
                  </a:lnTo>
                  <a:lnTo>
                    <a:pt x="1117" y="910"/>
                  </a:lnTo>
                  <a:lnTo>
                    <a:pt x="1103" y="910"/>
                  </a:lnTo>
                  <a:lnTo>
                    <a:pt x="1090" y="909"/>
                  </a:lnTo>
                  <a:lnTo>
                    <a:pt x="1077" y="904"/>
                  </a:lnTo>
                  <a:lnTo>
                    <a:pt x="1065" y="900"/>
                  </a:lnTo>
                  <a:lnTo>
                    <a:pt x="1054" y="894"/>
                  </a:lnTo>
                  <a:lnTo>
                    <a:pt x="1045" y="890"/>
                  </a:lnTo>
                  <a:lnTo>
                    <a:pt x="1038" y="886"/>
                  </a:lnTo>
                  <a:lnTo>
                    <a:pt x="1034" y="883"/>
                  </a:lnTo>
                  <a:lnTo>
                    <a:pt x="1028" y="883"/>
                  </a:lnTo>
                  <a:lnTo>
                    <a:pt x="1019" y="883"/>
                  </a:lnTo>
                  <a:lnTo>
                    <a:pt x="1009" y="884"/>
                  </a:lnTo>
                  <a:lnTo>
                    <a:pt x="996" y="884"/>
                  </a:lnTo>
                  <a:lnTo>
                    <a:pt x="989" y="884"/>
                  </a:lnTo>
                  <a:lnTo>
                    <a:pt x="983" y="884"/>
                  </a:lnTo>
                  <a:lnTo>
                    <a:pt x="976" y="884"/>
                  </a:lnTo>
                  <a:lnTo>
                    <a:pt x="969" y="884"/>
                  </a:lnTo>
                  <a:lnTo>
                    <a:pt x="962" y="884"/>
                  </a:lnTo>
                  <a:lnTo>
                    <a:pt x="953" y="883"/>
                  </a:lnTo>
                  <a:lnTo>
                    <a:pt x="946" y="883"/>
                  </a:lnTo>
                  <a:lnTo>
                    <a:pt x="939" y="881"/>
                  </a:lnTo>
                  <a:lnTo>
                    <a:pt x="927" y="880"/>
                  </a:lnTo>
                  <a:lnTo>
                    <a:pt x="916" y="878"/>
                  </a:lnTo>
                  <a:lnTo>
                    <a:pt x="904" y="875"/>
                  </a:lnTo>
                  <a:lnTo>
                    <a:pt x="893" y="873"/>
                  </a:lnTo>
                  <a:lnTo>
                    <a:pt x="881" y="870"/>
                  </a:lnTo>
                  <a:lnTo>
                    <a:pt x="871" y="867"/>
                  </a:lnTo>
                  <a:lnTo>
                    <a:pt x="862" y="862"/>
                  </a:lnTo>
                  <a:lnTo>
                    <a:pt x="854" y="857"/>
                  </a:lnTo>
                  <a:close/>
                </a:path>
              </a:pathLst>
            </a:custGeom>
            <a:solidFill>
              <a:srgbClr val="99A3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1269" y="3480"/>
              <a:ext cx="80" cy="47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6" y="1"/>
                </a:cxn>
                <a:cxn ang="0">
                  <a:pos x="15" y="4"/>
                </a:cxn>
                <a:cxn ang="0">
                  <a:pos x="5" y="11"/>
                </a:cxn>
                <a:cxn ang="0">
                  <a:pos x="0" y="23"/>
                </a:cxn>
                <a:cxn ang="0">
                  <a:pos x="2" y="29"/>
                </a:cxn>
                <a:cxn ang="0">
                  <a:pos x="6" y="34"/>
                </a:cxn>
                <a:cxn ang="0">
                  <a:pos x="12" y="37"/>
                </a:cxn>
                <a:cxn ang="0">
                  <a:pos x="18" y="42"/>
                </a:cxn>
                <a:cxn ang="0">
                  <a:pos x="25" y="43"/>
                </a:cxn>
                <a:cxn ang="0">
                  <a:pos x="33" y="46"/>
                </a:cxn>
                <a:cxn ang="0">
                  <a:pos x="41" y="46"/>
                </a:cxn>
                <a:cxn ang="0">
                  <a:pos x="46" y="47"/>
                </a:cxn>
                <a:cxn ang="0">
                  <a:pos x="54" y="47"/>
                </a:cxn>
                <a:cxn ang="0">
                  <a:pos x="61" y="44"/>
                </a:cxn>
                <a:cxn ang="0">
                  <a:pos x="68" y="40"/>
                </a:cxn>
                <a:cxn ang="0">
                  <a:pos x="74" y="36"/>
                </a:cxn>
                <a:cxn ang="0">
                  <a:pos x="78" y="29"/>
                </a:cxn>
                <a:cxn ang="0">
                  <a:pos x="80" y="21"/>
                </a:cxn>
                <a:cxn ang="0">
                  <a:pos x="75" y="14"/>
                </a:cxn>
                <a:cxn ang="0">
                  <a:pos x="67" y="7"/>
                </a:cxn>
                <a:cxn ang="0">
                  <a:pos x="58" y="6"/>
                </a:cxn>
                <a:cxn ang="0">
                  <a:pos x="52" y="4"/>
                </a:cxn>
                <a:cxn ang="0">
                  <a:pos x="45" y="3"/>
                </a:cxn>
                <a:cxn ang="0">
                  <a:pos x="36" y="0"/>
                </a:cxn>
              </a:cxnLst>
              <a:rect l="0" t="0" r="r" b="b"/>
              <a:pathLst>
                <a:path w="80" h="47">
                  <a:moveTo>
                    <a:pt x="36" y="0"/>
                  </a:moveTo>
                  <a:lnTo>
                    <a:pt x="26" y="1"/>
                  </a:lnTo>
                  <a:lnTo>
                    <a:pt x="15" y="4"/>
                  </a:lnTo>
                  <a:lnTo>
                    <a:pt x="5" y="11"/>
                  </a:lnTo>
                  <a:lnTo>
                    <a:pt x="0" y="23"/>
                  </a:lnTo>
                  <a:lnTo>
                    <a:pt x="2" y="29"/>
                  </a:lnTo>
                  <a:lnTo>
                    <a:pt x="6" y="34"/>
                  </a:lnTo>
                  <a:lnTo>
                    <a:pt x="12" y="37"/>
                  </a:lnTo>
                  <a:lnTo>
                    <a:pt x="18" y="42"/>
                  </a:lnTo>
                  <a:lnTo>
                    <a:pt x="25" y="43"/>
                  </a:lnTo>
                  <a:lnTo>
                    <a:pt x="33" y="46"/>
                  </a:lnTo>
                  <a:lnTo>
                    <a:pt x="41" y="46"/>
                  </a:lnTo>
                  <a:lnTo>
                    <a:pt x="46" y="47"/>
                  </a:lnTo>
                  <a:lnTo>
                    <a:pt x="54" y="47"/>
                  </a:lnTo>
                  <a:lnTo>
                    <a:pt x="61" y="44"/>
                  </a:lnTo>
                  <a:lnTo>
                    <a:pt x="68" y="40"/>
                  </a:lnTo>
                  <a:lnTo>
                    <a:pt x="74" y="36"/>
                  </a:lnTo>
                  <a:lnTo>
                    <a:pt x="78" y="29"/>
                  </a:lnTo>
                  <a:lnTo>
                    <a:pt x="80" y="21"/>
                  </a:lnTo>
                  <a:lnTo>
                    <a:pt x="75" y="14"/>
                  </a:lnTo>
                  <a:lnTo>
                    <a:pt x="67" y="7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45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1295" y="3480"/>
              <a:ext cx="42" cy="33"/>
            </a:xfrm>
            <a:custGeom>
              <a:avLst/>
              <a:gdLst/>
              <a:ahLst/>
              <a:cxnLst>
                <a:cxn ang="0">
                  <a:pos x="41" y="7"/>
                </a:cxn>
                <a:cxn ang="0">
                  <a:pos x="32" y="6"/>
                </a:cxn>
                <a:cxn ang="0">
                  <a:pos x="26" y="4"/>
                </a:cxn>
                <a:cxn ang="0">
                  <a:pos x="19" y="3"/>
                </a:cxn>
                <a:cxn ang="0">
                  <a:pos x="10" y="0"/>
                </a:cxn>
                <a:cxn ang="0">
                  <a:pos x="3" y="7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3" y="29"/>
                </a:cxn>
                <a:cxn ang="0">
                  <a:pos x="12" y="32"/>
                </a:cxn>
                <a:cxn ang="0">
                  <a:pos x="23" y="33"/>
                </a:cxn>
                <a:cxn ang="0">
                  <a:pos x="33" y="30"/>
                </a:cxn>
                <a:cxn ang="0">
                  <a:pos x="41" y="26"/>
                </a:cxn>
                <a:cxn ang="0">
                  <a:pos x="42" y="20"/>
                </a:cxn>
                <a:cxn ang="0">
                  <a:pos x="42" y="14"/>
                </a:cxn>
                <a:cxn ang="0">
                  <a:pos x="41" y="8"/>
                </a:cxn>
                <a:cxn ang="0">
                  <a:pos x="41" y="7"/>
                </a:cxn>
              </a:cxnLst>
              <a:rect l="0" t="0" r="r" b="b"/>
              <a:pathLst>
                <a:path w="42" h="33">
                  <a:moveTo>
                    <a:pt x="41" y="7"/>
                  </a:moveTo>
                  <a:lnTo>
                    <a:pt x="32" y="6"/>
                  </a:lnTo>
                  <a:lnTo>
                    <a:pt x="26" y="4"/>
                  </a:lnTo>
                  <a:lnTo>
                    <a:pt x="19" y="3"/>
                  </a:lnTo>
                  <a:lnTo>
                    <a:pt x="10" y="0"/>
                  </a:lnTo>
                  <a:lnTo>
                    <a:pt x="3" y="7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3" y="29"/>
                  </a:lnTo>
                  <a:lnTo>
                    <a:pt x="12" y="32"/>
                  </a:lnTo>
                  <a:lnTo>
                    <a:pt x="23" y="33"/>
                  </a:lnTo>
                  <a:lnTo>
                    <a:pt x="33" y="30"/>
                  </a:lnTo>
                  <a:lnTo>
                    <a:pt x="41" y="26"/>
                  </a:lnTo>
                  <a:lnTo>
                    <a:pt x="42" y="20"/>
                  </a:lnTo>
                  <a:lnTo>
                    <a:pt x="42" y="14"/>
                  </a:lnTo>
                  <a:lnTo>
                    <a:pt x="41" y="8"/>
                  </a:lnTo>
                  <a:lnTo>
                    <a:pt x="41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1137" y="3360"/>
              <a:ext cx="347" cy="264"/>
            </a:xfrm>
            <a:custGeom>
              <a:avLst/>
              <a:gdLst/>
              <a:ahLst/>
              <a:cxnLst>
                <a:cxn ang="0">
                  <a:pos x="193" y="203"/>
                </a:cxn>
                <a:cxn ang="0">
                  <a:pos x="174" y="196"/>
                </a:cxn>
                <a:cxn ang="0">
                  <a:pos x="142" y="200"/>
                </a:cxn>
                <a:cxn ang="0">
                  <a:pos x="121" y="200"/>
                </a:cxn>
                <a:cxn ang="0">
                  <a:pos x="96" y="193"/>
                </a:cxn>
                <a:cxn ang="0">
                  <a:pos x="72" y="179"/>
                </a:cxn>
                <a:cxn ang="0">
                  <a:pos x="42" y="149"/>
                </a:cxn>
                <a:cxn ang="0">
                  <a:pos x="24" y="163"/>
                </a:cxn>
                <a:cxn ang="0">
                  <a:pos x="16" y="183"/>
                </a:cxn>
                <a:cxn ang="0">
                  <a:pos x="11" y="183"/>
                </a:cxn>
                <a:cxn ang="0">
                  <a:pos x="4" y="162"/>
                </a:cxn>
                <a:cxn ang="0">
                  <a:pos x="3" y="107"/>
                </a:cxn>
                <a:cxn ang="0">
                  <a:pos x="24" y="65"/>
                </a:cxn>
                <a:cxn ang="0">
                  <a:pos x="57" y="32"/>
                </a:cxn>
                <a:cxn ang="0">
                  <a:pos x="92" y="5"/>
                </a:cxn>
                <a:cxn ang="0">
                  <a:pos x="111" y="8"/>
                </a:cxn>
                <a:cxn ang="0">
                  <a:pos x="137" y="3"/>
                </a:cxn>
                <a:cxn ang="0">
                  <a:pos x="164" y="0"/>
                </a:cxn>
                <a:cxn ang="0">
                  <a:pos x="190" y="10"/>
                </a:cxn>
                <a:cxn ang="0">
                  <a:pos x="214" y="19"/>
                </a:cxn>
                <a:cxn ang="0">
                  <a:pos x="246" y="36"/>
                </a:cxn>
                <a:cxn ang="0">
                  <a:pos x="255" y="52"/>
                </a:cxn>
                <a:cxn ang="0">
                  <a:pos x="245" y="61"/>
                </a:cxn>
                <a:cxn ang="0">
                  <a:pos x="227" y="82"/>
                </a:cxn>
                <a:cxn ang="0">
                  <a:pos x="220" y="94"/>
                </a:cxn>
                <a:cxn ang="0">
                  <a:pos x="203" y="97"/>
                </a:cxn>
                <a:cxn ang="0">
                  <a:pos x="180" y="97"/>
                </a:cxn>
                <a:cxn ang="0">
                  <a:pos x="160" y="94"/>
                </a:cxn>
                <a:cxn ang="0">
                  <a:pos x="141" y="92"/>
                </a:cxn>
                <a:cxn ang="0">
                  <a:pos x="117" y="97"/>
                </a:cxn>
                <a:cxn ang="0">
                  <a:pos x="99" y="110"/>
                </a:cxn>
                <a:cxn ang="0">
                  <a:pos x="98" y="118"/>
                </a:cxn>
                <a:cxn ang="0">
                  <a:pos x="106" y="150"/>
                </a:cxn>
                <a:cxn ang="0">
                  <a:pos x="144" y="176"/>
                </a:cxn>
                <a:cxn ang="0">
                  <a:pos x="164" y="180"/>
                </a:cxn>
                <a:cxn ang="0">
                  <a:pos x="183" y="185"/>
                </a:cxn>
                <a:cxn ang="0">
                  <a:pos x="206" y="186"/>
                </a:cxn>
                <a:cxn ang="0">
                  <a:pos x="225" y="188"/>
                </a:cxn>
                <a:cxn ang="0">
                  <a:pos x="238" y="186"/>
                </a:cxn>
                <a:cxn ang="0">
                  <a:pos x="262" y="186"/>
                </a:cxn>
                <a:cxn ang="0">
                  <a:pos x="289" y="195"/>
                </a:cxn>
                <a:cxn ang="0">
                  <a:pos x="302" y="218"/>
                </a:cxn>
                <a:cxn ang="0">
                  <a:pos x="315" y="234"/>
                </a:cxn>
                <a:cxn ang="0">
                  <a:pos x="337" y="239"/>
                </a:cxn>
                <a:cxn ang="0">
                  <a:pos x="322" y="248"/>
                </a:cxn>
                <a:cxn ang="0">
                  <a:pos x="253" y="262"/>
                </a:cxn>
                <a:cxn ang="0">
                  <a:pos x="181" y="257"/>
                </a:cxn>
                <a:cxn ang="0">
                  <a:pos x="157" y="257"/>
                </a:cxn>
                <a:cxn ang="0">
                  <a:pos x="121" y="247"/>
                </a:cxn>
                <a:cxn ang="0">
                  <a:pos x="79" y="224"/>
                </a:cxn>
                <a:cxn ang="0">
                  <a:pos x="50" y="203"/>
                </a:cxn>
                <a:cxn ang="0">
                  <a:pos x="70" y="213"/>
                </a:cxn>
                <a:cxn ang="0">
                  <a:pos x="91" y="221"/>
                </a:cxn>
                <a:cxn ang="0">
                  <a:pos x="114" y="226"/>
                </a:cxn>
                <a:cxn ang="0">
                  <a:pos x="140" y="221"/>
                </a:cxn>
                <a:cxn ang="0">
                  <a:pos x="160" y="212"/>
                </a:cxn>
                <a:cxn ang="0">
                  <a:pos x="176" y="212"/>
                </a:cxn>
                <a:cxn ang="0">
                  <a:pos x="186" y="224"/>
                </a:cxn>
                <a:cxn ang="0">
                  <a:pos x="199" y="219"/>
                </a:cxn>
                <a:cxn ang="0">
                  <a:pos x="203" y="212"/>
                </a:cxn>
              </a:cxnLst>
              <a:rect l="0" t="0" r="r" b="b"/>
              <a:pathLst>
                <a:path w="347" h="264">
                  <a:moveTo>
                    <a:pt x="203" y="211"/>
                  </a:moveTo>
                  <a:lnTo>
                    <a:pt x="197" y="208"/>
                  </a:lnTo>
                  <a:lnTo>
                    <a:pt x="193" y="203"/>
                  </a:lnTo>
                  <a:lnTo>
                    <a:pt x="187" y="200"/>
                  </a:lnTo>
                  <a:lnTo>
                    <a:pt x="181" y="198"/>
                  </a:lnTo>
                  <a:lnTo>
                    <a:pt x="174" y="196"/>
                  </a:lnTo>
                  <a:lnTo>
                    <a:pt x="164" y="198"/>
                  </a:lnTo>
                  <a:lnTo>
                    <a:pt x="153" y="199"/>
                  </a:lnTo>
                  <a:lnTo>
                    <a:pt x="142" y="200"/>
                  </a:lnTo>
                  <a:lnTo>
                    <a:pt x="137" y="200"/>
                  </a:lnTo>
                  <a:lnTo>
                    <a:pt x="129" y="200"/>
                  </a:lnTo>
                  <a:lnTo>
                    <a:pt x="121" y="200"/>
                  </a:lnTo>
                  <a:lnTo>
                    <a:pt x="114" y="198"/>
                  </a:lnTo>
                  <a:lnTo>
                    <a:pt x="105" y="196"/>
                  </a:lnTo>
                  <a:lnTo>
                    <a:pt x="96" y="193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2" y="179"/>
                  </a:lnTo>
                  <a:lnTo>
                    <a:pt x="59" y="166"/>
                  </a:lnTo>
                  <a:lnTo>
                    <a:pt x="49" y="154"/>
                  </a:lnTo>
                  <a:lnTo>
                    <a:pt x="42" y="149"/>
                  </a:lnTo>
                  <a:lnTo>
                    <a:pt x="36" y="152"/>
                  </a:lnTo>
                  <a:lnTo>
                    <a:pt x="30" y="156"/>
                  </a:lnTo>
                  <a:lnTo>
                    <a:pt x="24" y="163"/>
                  </a:lnTo>
                  <a:lnTo>
                    <a:pt x="23" y="172"/>
                  </a:lnTo>
                  <a:lnTo>
                    <a:pt x="19" y="177"/>
                  </a:lnTo>
                  <a:lnTo>
                    <a:pt x="16" y="183"/>
                  </a:lnTo>
                  <a:lnTo>
                    <a:pt x="14" y="188"/>
                  </a:lnTo>
                  <a:lnTo>
                    <a:pt x="14" y="189"/>
                  </a:lnTo>
                  <a:lnTo>
                    <a:pt x="11" y="183"/>
                  </a:lnTo>
                  <a:lnTo>
                    <a:pt x="10" y="177"/>
                  </a:lnTo>
                  <a:lnTo>
                    <a:pt x="7" y="170"/>
                  </a:lnTo>
                  <a:lnTo>
                    <a:pt x="4" y="162"/>
                  </a:lnTo>
                  <a:lnTo>
                    <a:pt x="1" y="146"/>
                  </a:lnTo>
                  <a:lnTo>
                    <a:pt x="0" y="127"/>
                  </a:lnTo>
                  <a:lnTo>
                    <a:pt x="3" y="107"/>
                  </a:lnTo>
                  <a:lnTo>
                    <a:pt x="10" y="87"/>
                  </a:lnTo>
                  <a:lnTo>
                    <a:pt x="17" y="75"/>
                  </a:lnTo>
                  <a:lnTo>
                    <a:pt x="24" y="65"/>
                  </a:lnTo>
                  <a:lnTo>
                    <a:pt x="34" y="54"/>
                  </a:lnTo>
                  <a:lnTo>
                    <a:pt x="46" y="44"/>
                  </a:lnTo>
                  <a:lnTo>
                    <a:pt x="57" y="32"/>
                  </a:lnTo>
                  <a:lnTo>
                    <a:pt x="69" y="22"/>
                  </a:lnTo>
                  <a:lnTo>
                    <a:pt x="81" y="13"/>
                  </a:lnTo>
                  <a:lnTo>
                    <a:pt x="92" y="5"/>
                  </a:lnTo>
                  <a:lnTo>
                    <a:pt x="99" y="5"/>
                  </a:lnTo>
                  <a:lnTo>
                    <a:pt x="105" y="6"/>
                  </a:lnTo>
                  <a:lnTo>
                    <a:pt x="111" y="8"/>
                  </a:lnTo>
                  <a:lnTo>
                    <a:pt x="122" y="6"/>
                  </a:lnTo>
                  <a:lnTo>
                    <a:pt x="128" y="5"/>
                  </a:lnTo>
                  <a:lnTo>
                    <a:pt x="137" y="3"/>
                  </a:lnTo>
                  <a:lnTo>
                    <a:pt x="145" y="2"/>
                  </a:lnTo>
                  <a:lnTo>
                    <a:pt x="154" y="0"/>
                  </a:lnTo>
                  <a:lnTo>
                    <a:pt x="164" y="0"/>
                  </a:lnTo>
                  <a:lnTo>
                    <a:pt x="174" y="2"/>
                  </a:lnTo>
                  <a:lnTo>
                    <a:pt x="183" y="5"/>
                  </a:lnTo>
                  <a:lnTo>
                    <a:pt x="190" y="10"/>
                  </a:lnTo>
                  <a:lnTo>
                    <a:pt x="196" y="12"/>
                  </a:lnTo>
                  <a:lnTo>
                    <a:pt x="204" y="15"/>
                  </a:lnTo>
                  <a:lnTo>
                    <a:pt x="214" y="19"/>
                  </a:lnTo>
                  <a:lnTo>
                    <a:pt x="226" y="25"/>
                  </a:lnTo>
                  <a:lnTo>
                    <a:pt x="236" y="31"/>
                  </a:lnTo>
                  <a:lnTo>
                    <a:pt x="246" y="36"/>
                  </a:lnTo>
                  <a:lnTo>
                    <a:pt x="253" y="44"/>
                  </a:lnTo>
                  <a:lnTo>
                    <a:pt x="258" y="51"/>
                  </a:lnTo>
                  <a:lnTo>
                    <a:pt x="255" y="52"/>
                  </a:lnTo>
                  <a:lnTo>
                    <a:pt x="252" y="55"/>
                  </a:lnTo>
                  <a:lnTo>
                    <a:pt x="249" y="58"/>
                  </a:lnTo>
                  <a:lnTo>
                    <a:pt x="245" y="61"/>
                  </a:lnTo>
                  <a:lnTo>
                    <a:pt x="238" y="68"/>
                  </a:lnTo>
                  <a:lnTo>
                    <a:pt x="232" y="75"/>
                  </a:lnTo>
                  <a:lnTo>
                    <a:pt x="227" y="82"/>
                  </a:lnTo>
                  <a:lnTo>
                    <a:pt x="225" y="90"/>
                  </a:lnTo>
                  <a:lnTo>
                    <a:pt x="223" y="92"/>
                  </a:lnTo>
                  <a:lnTo>
                    <a:pt x="220" y="94"/>
                  </a:lnTo>
                  <a:lnTo>
                    <a:pt x="214" y="95"/>
                  </a:lnTo>
                  <a:lnTo>
                    <a:pt x="209" y="97"/>
                  </a:lnTo>
                  <a:lnTo>
                    <a:pt x="203" y="97"/>
                  </a:lnTo>
                  <a:lnTo>
                    <a:pt x="196" y="97"/>
                  </a:lnTo>
                  <a:lnTo>
                    <a:pt x="187" y="97"/>
                  </a:lnTo>
                  <a:lnTo>
                    <a:pt x="180" y="97"/>
                  </a:lnTo>
                  <a:lnTo>
                    <a:pt x="173" y="95"/>
                  </a:lnTo>
                  <a:lnTo>
                    <a:pt x="165" y="95"/>
                  </a:lnTo>
                  <a:lnTo>
                    <a:pt x="160" y="94"/>
                  </a:lnTo>
                  <a:lnTo>
                    <a:pt x="155" y="94"/>
                  </a:lnTo>
                  <a:lnTo>
                    <a:pt x="150" y="92"/>
                  </a:lnTo>
                  <a:lnTo>
                    <a:pt x="141" y="92"/>
                  </a:lnTo>
                  <a:lnTo>
                    <a:pt x="134" y="94"/>
                  </a:lnTo>
                  <a:lnTo>
                    <a:pt x="125" y="95"/>
                  </a:lnTo>
                  <a:lnTo>
                    <a:pt x="117" y="97"/>
                  </a:lnTo>
                  <a:lnTo>
                    <a:pt x="109" y="100"/>
                  </a:lnTo>
                  <a:lnTo>
                    <a:pt x="104" y="104"/>
                  </a:lnTo>
                  <a:lnTo>
                    <a:pt x="99" y="110"/>
                  </a:lnTo>
                  <a:lnTo>
                    <a:pt x="98" y="113"/>
                  </a:lnTo>
                  <a:lnTo>
                    <a:pt x="98" y="116"/>
                  </a:lnTo>
                  <a:lnTo>
                    <a:pt x="98" y="118"/>
                  </a:lnTo>
                  <a:lnTo>
                    <a:pt x="98" y="121"/>
                  </a:lnTo>
                  <a:lnTo>
                    <a:pt x="99" y="136"/>
                  </a:lnTo>
                  <a:lnTo>
                    <a:pt x="106" y="150"/>
                  </a:lnTo>
                  <a:lnTo>
                    <a:pt x="118" y="164"/>
                  </a:lnTo>
                  <a:lnTo>
                    <a:pt x="137" y="175"/>
                  </a:lnTo>
                  <a:lnTo>
                    <a:pt x="144" y="176"/>
                  </a:lnTo>
                  <a:lnTo>
                    <a:pt x="150" y="177"/>
                  </a:lnTo>
                  <a:lnTo>
                    <a:pt x="157" y="179"/>
                  </a:lnTo>
                  <a:lnTo>
                    <a:pt x="164" y="180"/>
                  </a:lnTo>
                  <a:lnTo>
                    <a:pt x="170" y="182"/>
                  </a:lnTo>
                  <a:lnTo>
                    <a:pt x="177" y="183"/>
                  </a:lnTo>
                  <a:lnTo>
                    <a:pt x="183" y="185"/>
                  </a:lnTo>
                  <a:lnTo>
                    <a:pt x="190" y="185"/>
                  </a:lnTo>
                  <a:lnTo>
                    <a:pt x="199" y="186"/>
                  </a:lnTo>
                  <a:lnTo>
                    <a:pt x="206" y="186"/>
                  </a:lnTo>
                  <a:lnTo>
                    <a:pt x="213" y="186"/>
                  </a:lnTo>
                  <a:lnTo>
                    <a:pt x="219" y="188"/>
                  </a:lnTo>
                  <a:lnTo>
                    <a:pt x="225" y="188"/>
                  </a:lnTo>
                  <a:lnTo>
                    <a:pt x="230" y="188"/>
                  </a:lnTo>
                  <a:lnTo>
                    <a:pt x="235" y="186"/>
                  </a:lnTo>
                  <a:lnTo>
                    <a:pt x="238" y="186"/>
                  </a:lnTo>
                  <a:lnTo>
                    <a:pt x="243" y="185"/>
                  </a:lnTo>
                  <a:lnTo>
                    <a:pt x="252" y="185"/>
                  </a:lnTo>
                  <a:lnTo>
                    <a:pt x="262" y="186"/>
                  </a:lnTo>
                  <a:lnTo>
                    <a:pt x="271" y="188"/>
                  </a:lnTo>
                  <a:lnTo>
                    <a:pt x="281" y="190"/>
                  </a:lnTo>
                  <a:lnTo>
                    <a:pt x="289" y="195"/>
                  </a:lnTo>
                  <a:lnTo>
                    <a:pt x="295" y="202"/>
                  </a:lnTo>
                  <a:lnTo>
                    <a:pt x="299" y="209"/>
                  </a:lnTo>
                  <a:lnTo>
                    <a:pt x="302" y="218"/>
                  </a:lnTo>
                  <a:lnTo>
                    <a:pt x="305" y="224"/>
                  </a:lnTo>
                  <a:lnTo>
                    <a:pt x="310" y="229"/>
                  </a:lnTo>
                  <a:lnTo>
                    <a:pt x="315" y="234"/>
                  </a:lnTo>
                  <a:lnTo>
                    <a:pt x="321" y="236"/>
                  </a:lnTo>
                  <a:lnTo>
                    <a:pt x="328" y="238"/>
                  </a:lnTo>
                  <a:lnTo>
                    <a:pt x="337" y="239"/>
                  </a:lnTo>
                  <a:lnTo>
                    <a:pt x="347" y="239"/>
                  </a:lnTo>
                  <a:lnTo>
                    <a:pt x="338" y="242"/>
                  </a:lnTo>
                  <a:lnTo>
                    <a:pt x="322" y="248"/>
                  </a:lnTo>
                  <a:lnTo>
                    <a:pt x="302" y="254"/>
                  </a:lnTo>
                  <a:lnTo>
                    <a:pt x="278" y="258"/>
                  </a:lnTo>
                  <a:lnTo>
                    <a:pt x="253" y="262"/>
                  </a:lnTo>
                  <a:lnTo>
                    <a:pt x="227" y="264"/>
                  </a:lnTo>
                  <a:lnTo>
                    <a:pt x="203" y="262"/>
                  </a:lnTo>
                  <a:lnTo>
                    <a:pt x="181" y="257"/>
                  </a:lnTo>
                  <a:lnTo>
                    <a:pt x="174" y="258"/>
                  </a:lnTo>
                  <a:lnTo>
                    <a:pt x="167" y="258"/>
                  </a:lnTo>
                  <a:lnTo>
                    <a:pt x="157" y="257"/>
                  </a:lnTo>
                  <a:lnTo>
                    <a:pt x="147" y="255"/>
                  </a:lnTo>
                  <a:lnTo>
                    <a:pt x="135" y="251"/>
                  </a:lnTo>
                  <a:lnTo>
                    <a:pt x="121" y="247"/>
                  </a:lnTo>
                  <a:lnTo>
                    <a:pt x="106" y="239"/>
                  </a:lnTo>
                  <a:lnTo>
                    <a:pt x="91" y="231"/>
                  </a:lnTo>
                  <a:lnTo>
                    <a:pt x="79" y="224"/>
                  </a:lnTo>
                  <a:lnTo>
                    <a:pt x="68" y="216"/>
                  </a:lnTo>
                  <a:lnTo>
                    <a:pt x="59" y="211"/>
                  </a:lnTo>
                  <a:lnTo>
                    <a:pt x="50" y="203"/>
                  </a:lnTo>
                  <a:lnTo>
                    <a:pt x="57" y="206"/>
                  </a:lnTo>
                  <a:lnTo>
                    <a:pt x="63" y="211"/>
                  </a:lnTo>
                  <a:lnTo>
                    <a:pt x="70" y="213"/>
                  </a:lnTo>
                  <a:lnTo>
                    <a:pt x="76" y="216"/>
                  </a:lnTo>
                  <a:lnTo>
                    <a:pt x="83" y="218"/>
                  </a:lnTo>
                  <a:lnTo>
                    <a:pt x="91" y="221"/>
                  </a:lnTo>
                  <a:lnTo>
                    <a:pt x="99" y="222"/>
                  </a:lnTo>
                  <a:lnTo>
                    <a:pt x="106" y="225"/>
                  </a:lnTo>
                  <a:lnTo>
                    <a:pt x="114" y="226"/>
                  </a:lnTo>
                  <a:lnTo>
                    <a:pt x="122" y="225"/>
                  </a:lnTo>
                  <a:lnTo>
                    <a:pt x="131" y="224"/>
                  </a:lnTo>
                  <a:lnTo>
                    <a:pt x="140" y="221"/>
                  </a:lnTo>
                  <a:lnTo>
                    <a:pt x="147" y="218"/>
                  </a:lnTo>
                  <a:lnTo>
                    <a:pt x="154" y="215"/>
                  </a:lnTo>
                  <a:lnTo>
                    <a:pt x="160" y="212"/>
                  </a:lnTo>
                  <a:lnTo>
                    <a:pt x="164" y="211"/>
                  </a:lnTo>
                  <a:lnTo>
                    <a:pt x="170" y="211"/>
                  </a:lnTo>
                  <a:lnTo>
                    <a:pt x="176" y="212"/>
                  </a:lnTo>
                  <a:lnTo>
                    <a:pt x="178" y="216"/>
                  </a:lnTo>
                  <a:lnTo>
                    <a:pt x="181" y="221"/>
                  </a:lnTo>
                  <a:lnTo>
                    <a:pt x="186" y="224"/>
                  </a:lnTo>
                  <a:lnTo>
                    <a:pt x="191" y="224"/>
                  </a:lnTo>
                  <a:lnTo>
                    <a:pt x="196" y="222"/>
                  </a:lnTo>
                  <a:lnTo>
                    <a:pt x="199" y="219"/>
                  </a:lnTo>
                  <a:lnTo>
                    <a:pt x="200" y="216"/>
                  </a:lnTo>
                  <a:lnTo>
                    <a:pt x="201" y="213"/>
                  </a:lnTo>
                  <a:lnTo>
                    <a:pt x="203" y="212"/>
                  </a:lnTo>
                  <a:lnTo>
                    <a:pt x="203" y="211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1428" y="3428"/>
              <a:ext cx="60" cy="36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7"/>
                </a:cxn>
                <a:cxn ang="0">
                  <a:pos x="1" y="12"/>
                </a:cxn>
                <a:cxn ang="0">
                  <a:pos x="6" y="19"/>
                </a:cxn>
                <a:cxn ang="0">
                  <a:pos x="10" y="24"/>
                </a:cxn>
                <a:cxn ang="0">
                  <a:pos x="19" y="30"/>
                </a:cxn>
                <a:cxn ang="0">
                  <a:pos x="31" y="35"/>
                </a:cxn>
                <a:cxn ang="0">
                  <a:pos x="43" y="36"/>
                </a:cxn>
                <a:cxn ang="0">
                  <a:pos x="52" y="35"/>
                </a:cxn>
                <a:cxn ang="0">
                  <a:pos x="56" y="32"/>
                </a:cxn>
                <a:cxn ang="0">
                  <a:pos x="59" y="26"/>
                </a:cxn>
                <a:cxn ang="0">
                  <a:pos x="60" y="22"/>
                </a:cxn>
                <a:cxn ang="0">
                  <a:pos x="59" y="14"/>
                </a:cxn>
                <a:cxn ang="0">
                  <a:pos x="56" y="12"/>
                </a:cxn>
                <a:cxn ang="0">
                  <a:pos x="52" y="7"/>
                </a:cxn>
                <a:cxn ang="0">
                  <a:pos x="47" y="4"/>
                </a:cxn>
                <a:cxn ang="0">
                  <a:pos x="40" y="1"/>
                </a:cxn>
                <a:cxn ang="0">
                  <a:pos x="31" y="0"/>
                </a:cxn>
                <a:cxn ang="0">
                  <a:pos x="23" y="0"/>
                </a:cxn>
                <a:cxn ang="0">
                  <a:pos x="13" y="1"/>
                </a:cxn>
                <a:cxn ang="0">
                  <a:pos x="3" y="4"/>
                </a:cxn>
              </a:cxnLst>
              <a:rect l="0" t="0" r="r" b="b"/>
              <a:pathLst>
                <a:path w="60" h="36">
                  <a:moveTo>
                    <a:pt x="3" y="4"/>
                  </a:moveTo>
                  <a:lnTo>
                    <a:pt x="0" y="7"/>
                  </a:lnTo>
                  <a:lnTo>
                    <a:pt x="1" y="12"/>
                  </a:lnTo>
                  <a:lnTo>
                    <a:pt x="6" y="19"/>
                  </a:lnTo>
                  <a:lnTo>
                    <a:pt x="10" y="24"/>
                  </a:lnTo>
                  <a:lnTo>
                    <a:pt x="19" y="30"/>
                  </a:lnTo>
                  <a:lnTo>
                    <a:pt x="31" y="35"/>
                  </a:lnTo>
                  <a:lnTo>
                    <a:pt x="43" y="36"/>
                  </a:lnTo>
                  <a:lnTo>
                    <a:pt x="52" y="35"/>
                  </a:lnTo>
                  <a:lnTo>
                    <a:pt x="56" y="32"/>
                  </a:lnTo>
                  <a:lnTo>
                    <a:pt x="59" y="26"/>
                  </a:lnTo>
                  <a:lnTo>
                    <a:pt x="60" y="22"/>
                  </a:lnTo>
                  <a:lnTo>
                    <a:pt x="59" y="14"/>
                  </a:lnTo>
                  <a:lnTo>
                    <a:pt x="56" y="12"/>
                  </a:lnTo>
                  <a:lnTo>
                    <a:pt x="52" y="7"/>
                  </a:lnTo>
                  <a:lnTo>
                    <a:pt x="47" y="4"/>
                  </a:lnTo>
                  <a:lnTo>
                    <a:pt x="40" y="1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3" y="1"/>
                  </a:lnTo>
                  <a:lnTo>
                    <a:pt x="3" y="4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1409" y="3473"/>
              <a:ext cx="32" cy="53"/>
            </a:xfrm>
            <a:custGeom>
              <a:avLst/>
              <a:gdLst/>
              <a:ahLst/>
              <a:cxnLst>
                <a:cxn ang="0">
                  <a:pos x="17" y="3"/>
                </a:cxn>
                <a:cxn ang="0">
                  <a:pos x="25" y="8"/>
                </a:cxn>
                <a:cxn ang="0">
                  <a:pos x="30" y="15"/>
                </a:cxn>
                <a:cxn ang="0">
                  <a:pos x="32" y="24"/>
                </a:cxn>
                <a:cxn ang="0">
                  <a:pos x="32" y="34"/>
                </a:cxn>
                <a:cxn ang="0">
                  <a:pos x="29" y="43"/>
                </a:cxn>
                <a:cxn ang="0">
                  <a:pos x="26" y="49"/>
                </a:cxn>
                <a:cxn ang="0">
                  <a:pos x="22" y="51"/>
                </a:cxn>
                <a:cxn ang="0">
                  <a:pos x="14" y="53"/>
                </a:cxn>
                <a:cxn ang="0">
                  <a:pos x="7" y="53"/>
                </a:cxn>
                <a:cxn ang="0">
                  <a:pos x="2" y="51"/>
                </a:cxn>
                <a:cxn ang="0">
                  <a:pos x="0" y="49"/>
                </a:cxn>
                <a:cxn ang="0">
                  <a:pos x="0" y="44"/>
                </a:cxn>
                <a:cxn ang="0">
                  <a:pos x="3" y="34"/>
                </a:cxn>
                <a:cxn ang="0">
                  <a:pos x="7" y="21"/>
                </a:cxn>
                <a:cxn ang="0">
                  <a:pos x="10" y="10"/>
                </a:cxn>
                <a:cxn ang="0">
                  <a:pos x="10" y="1"/>
                </a:cxn>
                <a:cxn ang="0">
                  <a:pos x="10" y="0"/>
                </a:cxn>
                <a:cxn ang="0">
                  <a:pos x="13" y="0"/>
                </a:cxn>
                <a:cxn ang="0">
                  <a:pos x="16" y="1"/>
                </a:cxn>
                <a:cxn ang="0">
                  <a:pos x="17" y="3"/>
                </a:cxn>
              </a:cxnLst>
              <a:rect l="0" t="0" r="r" b="b"/>
              <a:pathLst>
                <a:path w="32" h="53">
                  <a:moveTo>
                    <a:pt x="17" y="3"/>
                  </a:moveTo>
                  <a:lnTo>
                    <a:pt x="25" y="8"/>
                  </a:lnTo>
                  <a:lnTo>
                    <a:pt x="30" y="15"/>
                  </a:lnTo>
                  <a:lnTo>
                    <a:pt x="32" y="24"/>
                  </a:lnTo>
                  <a:lnTo>
                    <a:pt x="32" y="34"/>
                  </a:lnTo>
                  <a:lnTo>
                    <a:pt x="29" y="43"/>
                  </a:lnTo>
                  <a:lnTo>
                    <a:pt x="26" y="49"/>
                  </a:lnTo>
                  <a:lnTo>
                    <a:pt x="22" y="51"/>
                  </a:lnTo>
                  <a:lnTo>
                    <a:pt x="14" y="53"/>
                  </a:lnTo>
                  <a:lnTo>
                    <a:pt x="7" y="53"/>
                  </a:lnTo>
                  <a:lnTo>
                    <a:pt x="2" y="51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3" y="34"/>
                  </a:lnTo>
                  <a:lnTo>
                    <a:pt x="7" y="21"/>
                  </a:lnTo>
                  <a:lnTo>
                    <a:pt x="10" y="10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6" y="1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1338" y="3709"/>
              <a:ext cx="382" cy="406"/>
            </a:xfrm>
            <a:custGeom>
              <a:avLst/>
              <a:gdLst/>
              <a:ahLst/>
              <a:cxnLst>
                <a:cxn ang="0">
                  <a:pos x="372" y="59"/>
                </a:cxn>
                <a:cxn ang="0">
                  <a:pos x="355" y="42"/>
                </a:cxn>
                <a:cxn ang="0">
                  <a:pos x="339" y="13"/>
                </a:cxn>
                <a:cxn ang="0">
                  <a:pos x="322" y="6"/>
                </a:cxn>
                <a:cxn ang="0">
                  <a:pos x="317" y="0"/>
                </a:cxn>
                <a:cxn ang="0">
                  <a:pos x="312" y="8"/>
                </a:cxn>
                <a:cxn ang="0">
                  <a:pos x="287" y="18"/>
                </a:cxn>
                <a:cxn ang="0">
                  <a:pos x="250" y="18"/>
                </a:cxn>
                <a:cxn ang="0">
                  <a:pos x="205" y="16"/>
                </a:cxn>
                <a:cxn ang="0">
                  <a:pos x="189" y="29"/>
                </a:cxn>
                <a:cxn ang="0">
                  <a:pos x="170" y="18"/>
                </a:cxn>
                <a:cxn ang="0">
                  <a:pos x="162" y="10"/>
                </a:cxn>
                <a:cxn ang="0">
                  <a:pos x="150" y="43"/>
                </a:cxn>
                <a:cxn ang="0">
                  <a:pos x="117" y="40"/>
                </a:cxn>
                <a:cxn ang="0">
                  <a:pos x="140" y="8"/>
                </a:cxn>
                <a:cxn ang="0">
                  <a:pos x="116" y="11"/>
                </a:cxn>
                <a:cxn ang="0">
                  <a:pos x="97" y="27"/>
                </a:cxn>
                <a:cxn ang="0">
                  <a:pos x="98" y="69"/>
                </a:cxn>
                <a:cxn ang="0">
                  <a:pos x="130" y="122"/>
                </a:cxn>
                <a:cxn ang="0">
                  <a:pos x="114" y="168"/>
                </a:cxn>
                <a:cxn ang="0">
                  <a:pos x="97" y="198"/>
                </a:cxn>
                <a:cxn ang="0">
                  <a:pos x="101" y="223"/>
                </a:cxn>
                <a:cxn ang="0">
                  <a:pos x="129" y="226"/>
                </a:cxn>
                <a:cxn ang="0">
                  <a:pos x="121" y="253"/>
                </a:cxn>
                <a:cxn ang="0">
                  <a:pos x="97" y="263"/>
                </a:cxn>
                <a:cxn ang="0">
                  <a:pos x="80" y="283"/>
                </a:cxn>
                <a:cxn ang="0">
                  <a:pos x="71" y="312"/>
                </a:cxn>
                <a:cxn ang="0">
                  <a:pos x="60" y="322"/>
                </a:cxn>
                <a:cxn ang="0">
                  <a:pos x="34" y="330"/>
                </a:cxn>
                <a:cxn ang="0">
                  <a:pos x="11" y="360"/>
                </a:cxn>
                <a:cxn ang="0">
                  <a:pos x="0" y="399"/>
                </a:cxn>
                <a:cxn ang="0">
                  <a:pos x="18" y="384"/>
                </a:cxn>
                <a:cxn ang="0">
                  <a:pos x="37" y="384"/>
                </a:cxn>
                <a:cxn ang="0">
                  <a:pos x="57" y="384"/>
                </a:cxn>
                <a:cxn ang="0">
                  <a:pos x="74" y="378"/>
                </a:cxn>
                <a:cxn ang="0">
                  <a:pos x="94" y="378"/>
                </a:cxn>
                <a:cxn ang="0">
                  <a:pos x="114" y="391"/>
                </a:cxn>
                <a:cxn ang="0">
                  <a:pos x="140" y="406"/>
                </a:cxn>
                <a:cxn ang="0">
                  <a:pos x="179" y="401"/>
                </a:cxn>
                <a:cxn ang="0">
                  <a:pos x="212" y="397"/>
                </a:cxn>
                <a:cxn ang="0">
                  <a:pos x="245" y="376"/>
                </a:cxn>
                <a:cxn ang="0">
                  <a:pos x="248" y="341"/>
                </a:cxn>
                <a:cxn ang="0">
                  <a:pos x="240" y="317"/>
                </a:cxn>
                <a:cxn ang="0">
                  <a:pos x="228" y="295"/>
                </a:cxn>
                <a:cxn ang="0">
                  <a:pos x="218" y="263"/>
                </a:cxn>
                <a:cxn ang="0">
                  <a:pos x="217" y="229"/>
                </a:cxn>
                <a:cxn ang="0">
                  <a:pos x="209" y="197"/>
                </a:cxn>
                <a:cxn ang="0">
                  <a:pos x="205" y="190"/>
                </a:cxn>
                <a:cxn ang="0">
                  <a:pos x="214" y="183"/>
                </a:cxn>
                <a:cxn ang="0">
                  <a:pos x="229" y="165"/>
                </a:cxn>
                <a:cxn ang="0">
                  <a:pos x="245" y="142"/>
                </a:cxn>
                <a:cxn ang="0">
                  <a:pos x="248" y="138"/>
                </a:cxn>
                <a:cxn ang="0">
                  <a:pos x="254" y="124"/>
                </a:cxn>
                <a:cxn ang="0">
                  <a:pos x="261" y="109"/>
                </a:cxn>
                <a:cxn ang="0">
                  <a:pos x="287" y="102"/>
                </a:cxn>
                <a:cxn ang="0">
                  <a:pos x="309" y="88"/>
                </a:cxn>
                <a:cxn ang="0">
                  <a:pos x="327" y="80"/>
                </a:cxn>
                <a:cxn ang="0">
                  <a:pos x="361" y="76"/>
                </a:cxn>
                <a:cxn ang="0">
                  <a:pos x="382" y="65"/>
                </a:cxn>
              </a:cxnLst>
              <a:rect l="0" t="0" r="r" b="b"/>
              <a:pathLst>
                <a:path w="382" h="406">
                  <a:moveTo>
                    <a:pt x="382" y="65"/>
                  </a:moveTo>
                  <a:lnTo>
                    <a:pt x="376" y="62"/>
                  </a:lnTo>
                  <a:lnTo>
                    <a:pt x="372" y="59"/>
                  </a:lnTo>
                  <a:lnTo>
                    <a:pt x="368" y="56"/>
                  </a:lnTo>
                  <a:lnTo>
                    <a:pt x="363" y="52"/>
                  </a:lnTo>
                  <a:lnTo>
                    <a:pt x="355" y="42"/>
                  </a:lnTo>
                  <a:lnTo>
                    <a:pt x="348" y="30"/>
                  </a:lnTo>
                  <a:lnTo>
                    <a:pt x="342" y="20"/>
                  </a:lnTo>
                  <a:lnTo>
                    <a:pt x="339" y="13"/>
                  </a:lnTo>
                  <a:lnTo>
                    <a:pt x="332" y="13"/>
                  </a:lnTo>
                  <a:lnTo>
                    <a:pt x="326" y="10"/>
                  </a:lnTo>
                  <a:lnTo>
                    <a:pt x="322" y="6"/>
                  </a:lnTo>
                  <a:lnTo>
                    <a:pt x="319" y="3"/>
                  </a:lnTo>
                  <a:lnTo>
                    <a:pt x="317" y="0"/>
                  </a:lnTo>
                  <a:lnTo>
                    <a:pt x="317" y="0"/>
                  </a:lnTo>
                  <a:lnTo>
                    <a:pt x="319" y="1"/>
                  </a:lnTo>
                  <a:lnTo>
                    <a:pt x="316" y="6"/>
                  </a:lnTo>
                  <a:lnTo>
                    <a:pt x="312" y="8"/>
                  </a:lnTo>
                  <a:lnTo>
                    <a:pt x="306" y="13"/>
                  </a:lnTo>
                  <a:lnTo>
                    <a:pt x="297" y="16"/>
                  </a:lnTo>
                  <a:lnTo>
                    <a:pt x="287" y="18"/>
                  </a:lnTo>
                  <a:lnTo>
                    <a:pt x="274" y="20"/>
                  </a:lnTo>
                  <a:lnTo>
                    <a:pt x="263" y="20"/>
                  </a:lnTo>
                  <a:lnTo>
                    <a:pt x="250" y="18"/>
                  </a:lnTo>
                  <a:lnTo>
                    <a:pt x="237" y="16"/>
                  </a:lnTo>
                  <a:lnTo>
                    <a:pt x="217" y="11"/>
                  </a:lnTo>
                  <a:lnTo>
                    <a:pt x="205" y="16"/>
                  </a:lnTo>
                  <a:lnTo>
                    <a:pt x="199" y="24"/>
                  </a:lnTo>
                  <a:lnTo>
                    <a:pt x="196" y="31"/>
                  </a:lnTo>
                  <a:lnTo>
                    <a:pt x="189" y="29"/>
                  </a:lnTo>
                  <a:lnTo>
                    <a:pt x="182" y="27"/>
                  </a:lnTo>
                  <a:lnTo>
                    <a:pt x="176" y="23"/>
                  </a:lnTo>
                  <a:lnTo>
                    <a:pt x="170" y="18"/>
                  </a:lnTo>
                  <a:lnTo>
                    <a:pt x="166" y="13"/>
                  </a:lnTo>
                  <a:lnTo>
                    <a:pt x="163" y="10"/>
                  </a:lnTo>
                  <a:lnTo>
                    <a:pt x="162" y="10"/>
                  </a:lnTo>
                  <a:lnTo>
                    <a:pt x="162" y="16"/>
                  </a:lnTo>
                  <a:lnTo>
                    <a:pt x="159" y="27"/>
                  </a:lnTo>
                  <a:lnTo>
                    <a:pt x="150" y="43"/>
                  </a:lnTo>
                  <a:lnTo>
                    <a:pt x="139" y="54"/>
                  </a:lnTo>
                  <a:lnTo>
                    <a:pt x="129" y="56"/>
                  </a:lnTo>
                  <a:lnTo>
                    <a:pt x="117" y="40"/>
                  </a:lnTo>
                  <a:lnTo>
                    <a:pt x="120" y="26"/>
                  </a:lnTo>
                  <a:lnTo>
                    <a:pt x="130" y="13"/>
                  </a:lnTo>
                  <a:lnTo>
                    <a:pt x="140" y="8"/>
                  </a:lnTo>
                  <a:lnTo>
                    <a:pt x="132" y="8"/>
                  </a:lnTo>
                  <a:lnTo>
                    <a:pt x="123" y="10"/>
                  </a:lnTo>
                  <a:lnTo>
                    <a:pt x="116" y="11"/>
                  </a:lnTo>
                  <a:lnTo>
                    <a:pt x="109" y="14"/>
                  </a:lnTo>
                  <a:lnTo>
                    <a:pt x="101" y="20"/>
                  </a:lnTo>
                  <a:lnTo>
                    <a:pt x="97" y="27"/>
                  </a:lnTo>
                  <a:lnTo>
                    <a:pt x="94" y="36"/>
                  </a:lnTo>
                  <a:lnTo>
                    <a:pt x="94" y="47"/>
                  </a:lnTo>
                  <a:lnTo>
                    <a:pt x="98" y="69"/>
                  </a:lnTo>
                  <a:lnTo>
                    <a:pt x="107" y="88"/>
                  </a:lnTo>
                  <a:lnTo>
                    <a:pt x="119" y="105"/>
                  </a:lnTo>
                  <a:lnTo>
                    <a:pt x="130" y="122"/>
                  </a:lnTo>
                  <a:lnTo>
                    <a:pt x="120" y="134"/>
                  </a:lnTo>
                  <a:lnTo>
                    <a:pt x="114" y="150"/>
                  </a:lnTo>
                  <a:lnTo>
                    <a:pt x="114" y="168"/>
                  </a:lnTo>
                  <a:lnTo>
                    <a:pt x="120" y="187"/>
                  </a:lnTo>
                  <a:lnTo>
                    <a:pt x="109" y="191"/>
                  </a:lnTo>
                  <a:lnTo>
                    <a:pt x="97" y="198"/>
                  </a:lnTo>
                  <a:lnTo>
                    <a:pt x="90" y="209"/>
                  </a:lnTo>
                  <a:lnTo>
                    <a:pt x="91" y="222"/>
                  </a:lnTo>
                  <a:lnTo>
                    <a:pt x="101" y="223"/>
                  </a:lnTo>
                  <a:lnTo>
                    <a:pt x="111" y="222"/>
                  </a:lnTo>
                  <a:lnTo>
                    <a:pt x="121" y="220"/>
                  </a:lnTo>
                  <a:lnTo>
                    <a:pt x="129" y="226"/>
                  </a:lnTo>
                  <a:lnTo>
                    <a:pt x="130" y="236"/>
                  </a:lnTo>
                  <a:lnTo>
                    <a:pt x="127" y="246"/>
                  </a:lnTo>
                  <a:lnTo>
                    <a:pt x="121" y="253"/>
                  </a:lnTo>
                  <a:lnTo>
                    <a:pt x="119" y="256"/>
                  </a:lnTo>
                  <a:lnTo>
                    <a:pt x="107" y="258"/>
                  </a:lnTo>
                  <a:lnTo>
                    <a:pt x="97" y="263"/>
                  </a:lnTo>
                  <a:lnTo>
                    <a:pt x="90" y="270"/>
                  </a:lnTo>
                  <a:lnTo>
                    <a:pt x="87" y="279"/>
                  </a:lnTo>
                  <a:lnTo>
                    <a:pt x="80" y="283"/>
                  </a:lnTo>
                  <a:lnTo>
                    <a:pt x="75" y="291"/>
                  </a:lnTo>
                  <a:lnTo>
                    <a:pt x="73" y="299"/>
                  </a:lnTo>
                  <a:lnTo>
                    <a:pt x="71" y="312"/>
                  </a:lnTo>
                  <a:lnTo>
                    <a:pt x="70" y="318"/>
                  </a:lnTo>
                  <a:lnTo>
                    <a:pt x="65" y="321"/>
                  </a:lnTo>
                  <a:lnTo>
                    <a:pt x="60" y="322"/>
                  </a:lnTo>
                  <a:lnTo>
                    <a:pt x="51" y="324"/>
                  </a:lnTo>
                  <a:lnTo>
                    <a:pt x="42" y="327"/>
                  </a:lnTo>
                  <a:lnTo>
                    <a:pt x="34" y="330"/>
                  </a:lnTo>
                  <a:lnTo>
                    <a:pt x="25" y="337"/>
                  </a:lnTo>
                  <a:lnTo>
                    <a:pt x="18" y="345"/>
                  </a:lnTo>
                  <a:lnTo>
                    <a:pt x="11" y="360"/>
                  </a:lnTo>
                  <a:lnTo>
                    <a:pt x="5" y="374"/>
                  </a:lnTo>
                  <a:lnTo>
                    <a:pt x="2" y="387"/>
                  </a:lnTo>
                  <a:lnTo>
                    <a:pt x="0" y="399"/>
                  </a:lnTo>
                  <a:lnTo>
                    <a:pt x="5" y="393"/>
                  </a:lnTo>
                  <a:lnTo>
                    <a:pt x="11" y="387"/>
                  </a:lnTo>
                  <a:lnTo>
                    <a:pt x="18" y="384"/>
                  </a:lnTo>
                  <a:lnTo>
                    <a:pt x="26" y="381"/>
                  </a:lnTo>
                  <a:lnTo>
                    <a:pt x="31" y="383"/>
                  </a:lnTo>
                  <a:lnTo>
                    <a:pt x="37" y="384"/>
                  </a:lnTo>
                  <a:lnTo>
                    <a:pt x="42" y="384"/>
                  </a:lnTo>
                  <a:lnTo>
                    <a:pt x="49" y="384"/>
                  </a:lnTo>
                  <a:lnTo>
                    <a:pt x="57" y="384"/>
                  </a:lnTo>
                  <a:lnTo>
                    <a:pt x="64" y="383"/>
                  </a:lnTo>
                  <a:lnTo>
                    <a:pt x="70" y="381"/>
                  </a:lnTo>
                  <a:lnTo>
                    <a:pt x="74" y="378"/>
                  </a:lnTo>
                  <a:lnTo>
                    <a:pt x="80" y="381"/>
                  </a:lnTo>
                  <a:lnTo>
                    <a:pt x="87" y="381"/>
                  </a:lnTo>
                  <a:lnTo>
                    <a:pt x="94" y="378"/>
                  </a:lnTo>
                  <a:lnTo>
                    <a:pt x="104" y="376"/>
                  </a:lnTo>
                  <a:lnTo>
                    <a:pt x="109" y="383"/>
                  </a:lnTo>
                  <a:lnTo>
                    <a:pt x="114" y="391"/>
                  </a:lnTo>
                  <a:lnTo>
                    <a:pt x="120" y="400"/>
                  </a:lnTo>
                  <a:lnTo>
                    <a:pt x="127" y="406"/>
                  </a:lnTo>
                  <a:lnTo>
                    <a:pt x="140" y="406"/>
                  </a:lnTo>
                  <a:lnTo>
                    <a:pt x="153" y="404"/>
                  </a:lnTo>
                  <a:lnTo>
                    <a:pt x="166" y="403"/>
                  </a:lnTo>
                  <a:lnTo>
                    <a:pt x="179" y="401"/>
                  </a:lnTo>
                  <a:lnTo>
                    <a:pt x="191" y="400"/>
                  </a:lnTo>
                  <a:lnTo>
                    <a:pt x="201" y="399"/>
                  </a:lnTo>
                  <a:lnTo>
                    <a:pt x="212" y="397"/>
                  </a:lnTo>
                  <a:lnTo>
                    <a:pt x="221" y="394"/>
                  </a:lnTo>
                  <a:lnTo>
                    <a:pt x="235" y="387"/>
                  </a:lnTo>
                  <a:lnTo>
                    <a:pt x="245" y="376"/>
                  </a:lnTo>
                  <a:lnTo>
                    <a:pt x="250" y="364"/>
                  </a:lnTo>
                  <a:lnTo>
                    <a:pt x="250" y="353"/>
                  </a:lnTo>
                  <a:lnTo>
                    <a:pt x="248" y="341"/>
                  </a:lnTo>
                  <a:lnTo>
                    <a:pt x="245" y="331"/>
                  </a:lnTo>
                  <a:lnTo>
                    <a:pt x="242" y="322"/>
                  </a:lnTo>
                  <a:lnTo>
                    <a:pt x="240" y="317"/>
                  </a:lnTo>
                  <a:lnTo>
                    <a:pt x="237" y="311"/>
                  </a:lnTo>
                  <a:lnTo>
                    <a:pt x="232" y="305"/>
                  </a:lnTo>
                  <a:lnTo>
                    <a:pt x="228" y="295"/>
                  </a:lnTo>
                  <a:lnTo>
                    <a:pt x="227" y="281"/>
                  </a:lnTo>
                  <a:lnTo>
                    <a:pt x="224" y="273"/>
                  </a:lnTo>
                  <a:lnTo>
                    <a:pt x="218" y="263"/>
                  </a:lnTo>
                  <a:lnTo>
                    <a:pt x="214" y="252"/>
                  </a:lnTo>
                  <a:lnTo>
                    <a:pt x="214" y="240"/>
                  </a:lnTo>
                  <a:lnTo>
                    <a:pt x="217" y="229"/>
                  </a:lnTo>
                  <a:lnTo>
                    <a:pt x="217" y="216"/>
                  </a:lnTo>
                  <a:lnTo>
                    <a:pt x="215" y="204"/>
                  </a:lnTo>
                  <a:lnTo>
                    <a:pt x="209" y="197"/>
                  </a:lnTo>
                  <a:lnTo>
                    <a:pt x="204" y="194"/>
                  </a:lnTo>
                  <a:lnTo>
                    <a:pt x="202" y="191"/>
                  </a:lnTo>
                  <a:lnTo>
                    <a:pt x="205" y="190"/>
                  </a:lnTo>
                  <a:lnTo>
                    <a:pt x="208" y="188"/>
                  </a:lnTo>
                  <a:lnTo>
                    <a:pt x="211" y="187"/>
                  </a:lnTo>
                  <a:lnTo>
                    <a:pt x="214" y="183"/>
                  </a:lnTo>
                  <a:lnTo>
                    <a:pt x="218" y="178"/>
                  </a:lnTo>
                  <a:lnTo>
                    <a:pt x="224" y="173"/>
                  </a:lnTo>
                  <a:lnTo>
                    <a:pt x="229" y="165"/>
                  </a:lnTo>
                  <a:lnTo>
                    <a:pt x="235" y="158"/>
                  </a:lnTo>
                  <a:lnTo>
                    <a:pt x="241" y="151"/>
                  </a:lnTo>
                  <a:lnTo>
                    <a:pt x="245" y="142"/>
                  </a:lnTo>
                  <a:lnTo>
                    <a:pt x="247" y="141"/>
                  </a:lnTo>
                  <a:lnTo>
                    <a:pt x="247" y="139"/>
                  </a:lnTo>
                  <a:lnTo>
                    <a:pt x="248" y="138"/>
                  </a:lnTo>
                  <a:lnTo>
                    <a:pt x="248" y="137"/>
                  </a:lnTo>
                  <a:lnTo>
                    <a:pt x="251" y="129"/>
                  </a:lnTo>
                  <a:lnTo>
                    <a:pt x="254" y="124"/>
                  </a:lnTo>
                  <a:lnTo>
                    <a:pt x="255" y="116"/>
                  </a:lnTo>
                  <a:lnTo>
                    <a:pt x="255" y="111"/>
                  </a:lnTo>
                  <a:lnTo>
                    <a:pt x="261" y="109"/>
                  </a:lnTo>
                  <a:lnTo>
                    <a:pt x="268" y="108"/>
                  </a:lnTo>
                  <a:lnTo>
                    <a:pt x="277" y="105"/>
                  </a:lnTo>
                  <a:lnTo>
                    <a:pt x="287" y="102"/>
                  </a:lnTo>
                  <a:lnTo>
                    <a:pt x="296" y="98"/>
                  </a:lnTo>
                  <a:lnTo>
                    <a:pt x="303" y="93"/>
                  </a:lnTo>
                  <a:lnTo>
                    <a:pt x="309" y="88"/>
                  </a:lnTo>
                  <a:lnTo>
                    <a:pt x="312" y="80"/>
                  </a:lnTo>
                  <a:lnTo>
                    <a:pt x="317" y="80"/>
                  </a:lnTo>
                  <a:lnTo>
                    <a:pt x="327" y="80"/>
                  </a:lnTo>
                  <a:lnTo>
                    <a:pt x="337" y="80"/>
                  </a:lnTo>
                  <a:lnTo>
                    <a:pt x="349" y="79"/>
                  </a:lnTo>
                  <a:lnTo>
                    <a:pt x="361" y="76"/>
                  </a:lnTo>
                  <a:lnTo>
                    <a:pt x="371" y="73"/>
                  </a:lnTo>
                  <a:lnTo>
                    <a:pt x="378" y="69"/>
                  </a:lnTo>
                  <a:lnTo>
                    <a:pt x="382" y="65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2112" y="3848"/>
              <a:ext cx="429" cy="80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66" y="11"/>
                </a:cxn>
                <a:cxn ang="0">
                  <a:pos x="114" y="13"/>
                </a:cxn>
                <a:cxn ang="0">
                  <a:pos x="152" y="18"/>
                </a:cxn>
                <a:cxn ang="0">
                  <a:pos x="176" y="19"/>
                </a:cxn>
                <a:cxn ang="0">
                  <a:pos x="177" y="11"/>
                </a:cxn>
                <a:cxn ang="0">
                  <a:pos x="174" y="5"/>
                </a:cxn>
                <a:cxn ang="0">
                  <a:pos x="184" y="0"/>
                </a:cxn>
                <a:cxn ang="0">
                  <a:pos x="220" y="19"/>
                </a:cxn>
                <a:cxn ang="0">
                  <a:pos x="252" y="32"/>
                </a:cxn>
                <a:cxn ang="0">
                  <a:pos x="281" y="39"/>
                </a:cxn>
                <a:cxn ang="0">
                  <a:pos x="304" y="42"/>
                </a:cxn>
                <a:cxn ang="0">
                  <a:pos x="320" y="42"/>
                </a:cxn>
                <a:cxn ang="0">
                  <a:pos x="344" y="42"/>
                </a:cxn>
                <a:cxn ang="0">
                  <a:pos x="373" y="44"/>
                </a:cxn>
                <a:cxn ang="0">
                  <a:pos x="394" y="44"/>
                </a:cxn>
                <a:cxn ang="0">
                  <a:pos x="407" y="44"/>
                </a:cxn>
                <a:cxn ang="0">
                  <a:pos x="422" y="48"/>
                </a:cxn>
                <a:cxn ang="0">
                  <a:pos x="429" y="54"/>
                </a:cxn>
                <a:cxn ang="0">
                  <a:pos x="416" y="59"/>
                </a:cxn>
                <a:cxn ang="0">
                  <a:pos x="379" y="64"/>
                </a:cxn>
                <a:cxn ang="0">
                  <a:pos x="338" y="67"/>
                </a:cxn>
                <a:cxn ang="0">
                  <a:pos x="307" y="70"/>
                </a:cxn>
                <a:cxn ang="0">
                  <a:pos x="282" y="74"/>
                </a:cxn>
                <a:cxn ang="0">
                  <a:pos x="265" y="80"/>
                </a:cxn>
                <a:cxn ang="0">
                  <a:pos x="233" y="80"/>
                </a:cxn>
                <a:cxn ang="0">
                  <a:pos x="191" y="74"/>
                </a:cxn>
                <a:cxn ang="0">
                  <a:pos x="147" y="65"/>
                </a:cxn>
                <a:cxn ang="0">
                  <a:pos x="104" y="54"/>
                </a:cxn>
                <a:cxn ang="0">
                  <a:pos x="55" y="39"/>
                </a:cxn>
                <a:cxn ang="0">
                  <a:pos x="14" y="26"/>
                </a:cxn>
                <a:cxn ang="0">
                  <a:pos x="0" y="15"/>
                </a:cxn>
              </a:cxnLst>
              <a:rect l="0" t="0" r="r" b="b"/>
              <a:pathLst>
                <a:path w="429" h="80">
                  <a:moveTo>
                    <a:pt x="8" y="12"/>
                  </a:moveTo>
                  <a:lnTo>
                    <a:pt x="23" y="11"/>
                  </a:lnTo>
                  <a:lnTo>
                    <a:pt x="43" y="11"/>
                  </a:lnTo>
                  <a:lnTo>
                    <a:pt x="66" y="11"/>
                  </a:lnTo>
                  <a:lnTo>
                    <a:pt x="91" y="12"/>
                  </a:lnTo>
                  <a:lnTo>
                    <a:pt x="114" y="13"/>
                  </a:lnTo>
                  <a:lnTo>
                    <a:pt x="135" y="16"/>
                  </a:lnTo>
                  <a:lnTo>
                    <a:pt x="152" y="18"/>
                  </a:lnTo>
                  <a:lnTo>
                    <a:pt x="164" y="19"/>
                  </a:lnTo>
                  <a:lnTo>
                    <a:pt x="176" y="19"/>
                  </a:lnTo>
                  <a:lnTo>
                    <a:pt x="178" y="15"/>
                  </a:lnTo>
                  <a:lnTo>
                    <a:pt x="177" y="11"/>
                  </a:lnTo>
                  <a:lnTo>
                    <a:pt x="176" y="8"/>
                  </a:lnTo>
                  <a:lnTo>
                    <a:pt x="174" y="5"/>
                  </a:lnTo>
                  <a:lnTo>
                    <a:pt x="176" y="0"/>
                  </a:lnTo>
                  <a:lnTo>
                    <a:pt x="184" y="0"/>
                  </a:lnTo>
                  <a:lnTo>
                    <a:pt x="206" y="12"/>
                  </a:lnTo>
                  <a:lnTo>
                    <a:pt x="220" y="19"/>
                  </a:lnTo>
                  <a:lnTo>
                    <a:pt x="236" y="26"/>
                  </a:lnTo>
                  <a:lnTo>
                    <a:pt x="252" y="32"/>
                  </a:lnTo>
                  <a:lnTo>
                    <a:pt x="266" y="35"/>
                  </a:lnTo>
                  <a:lnTo>
                    <a:pt x="281" y="39"/>
                  </a:lnTo>
                  <a:lnTo>
                    <a:pt x="292" y="41"/>
                  </a:lnTo>
                  <a:lnTo>
                    <a:pt x="304" y="42"/>
                  </a:lnTo>
                  <a:lnTo>
                    <a:pt x="311" y="42"/>
                  </a:lnTo>
                  <a:lnTo>
                    <a:pt x="320" y="42"/>
                  </a:lnTo>
                  <a:lnTo>
                    <a:pt x="331" y="42"/>
                  </a:lnTo>
                  <a:lnTo>
                    <a:pt x="344" y="42"/>
                  </a:lnTo>
                  <a:lnTo>
                    <a:pt x="358" y="42"/>
                  </a:lnTo>
                  <a:lnTo>
                    <a:pt x="373" y="44"/>
                  </a:lnTo>
                  <a:lnTo>
                    <a:pt x="384" y="44"/>
                  </a:lnTo>
                  <a:lnTo>
                    <a:pt x="394" y="44"/>
                  </a:lnTo>
                  <a:lnTo>
                    <a:pt x="402" y="44"/>
                  </a:lnTo>
                  <a:lnTo>
                    <a:pt x="407" y="44"/>
                  </a:lnTo>
                  <a:lnTo>
                    <a:pt x="415" y="45"/>
                  </a:lnTo>
                  <a:lnTo>
                    <a:pt x="422" y="48"/>
                  </a:lnTo>
                  <a:lnTo>
                    <a:pt x="426" y="51"/>
                  </a:lnTo>
                  <a:lnTo>
                    <a:pt x="429" y="54"/>
                  </a:lnTo>
                  <a:lnTo>
                    <a:pt x="425" y="57"/>
                  </a:lnTo>
                  <a:lnTo>
                    <a:pt x="416" y="59"/>
                  </a:lnTo>
                  <a:lnTo>
                    <a:pt x="399" y="62"/>
                  </a:lnTo>
                  <a:lnTo>
                    <a:pt x="379" y="64"/>
                  </a:lnTo>
                  <a:lnTo>
                    <a:pt x="358" y="65"/>
                  </a:lnTo>
                  <a:lnTo>
                    <a:pt x="338" y="67"/>
                  </a:lnTo>
                  <a:lnTo>
                    <a:pt x="321" y="68"/>
                  </a:lnTo>
                  <a:lnTo>
                    <a:pt x="307" y="70"/>
                  </a:lnTo>
                  <a:lnTo>
                    <a:pt x="292" y="71"/>
                  </a:lnTo>
                  <a:lnTo>
                    <a:pt x="282" y="74"/>
                  </a:lnTo>
                  <a:lnTo>
                    <a:pt x="273" y="77"/>
                  </a:lnTo>
                  <a:lnTo>
                    <a:pt x="265" y="80"/>
                  </a:lnTo>
                  <a:lnTo>
                    <a:pt x="250" y="80"/>
                  </a:lnTo>
                  <a:lnTo>
                    <a:pt x="233" y="80"/>
                  </a:lnTo>
                  <a:lnTo>
                    <a:pt x="213" y="77"/>
                  </a:lnTo>
                  <a:lnTo>
                    <a:pt x="191" y="74"/>
                  </a:lnTo>
                  <a:lnTo>
                    <a:pt x="168" y="70"/>
                  </a:lnTo>
                  <a:lnTo>
                    <a:pt x="147" y="65"/>
                  </a:lnTo>
                  <a:lnTo>
                    <a:pt x="125" y="59"/>
                  </a:lnTo>
                  <a:lnTo>
                    <a:pt x="104" y="54"/>
                  </a:lnTo>
                  <a:lnTo>
                    <a:pt x="79" y="47"/>
                  </a:lnTo>
                  <a:lnTo>
                    <a:pt x="55" y="39"/>
                  </a:lnTo>
                  <a:lnTo>
                    <a:pt x="32" y="34"/>
                  </a:lnTo>
                  <a:lnTo>
                    <a:pt x="14" y="26"/>
                  </a:lnTo>
                  <a:lnTo>
                    <a:pt x="3" y="21"/>
                  </a:lnTo>
                  <a:lnTo>
                    <a:pt x="0" y="15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3169" y="3690"/>
              <a:ext cx="298" cy="84"/>
            </a:xfrm>
            <a:custGeom>
              <a:avLst/>
              <a:gdLst/>
              <a:ahLst/>
              <a:cxnLst>
                <a:cxn ang="0">
                  <a:pos x="298" y="66"/>
                </a:cxn>
                <a:cxn ang="0">
                  <a:pos x="275" y="69"/>
                </a:cxn>
                <a:cxn ang="0">
                  <a:pos x="252" y="69"/>
                </a:cxn>
                <a:cxn ang="0">
                  <a:pos x="230" y="68"/>
                </a:cxn>
                <a:cxn ang="0">
                  <a:pos x="210" y="65"/>
                </a:cxn>
                <a:cxn ang="0">
                  <a:pos x="190" y="61"/>
                </a:cxn>
                <a:cxn ang="0">
                  <a:pos x="171" y="56"/>
                </a:cxn>
                <a:cxn ang="0">
                  <a:pos x="154" y="50"/>
                </a:cxn>
                <a:cxn ang="0">
                  <a:pos x="137" y="45"/>
                </a:cxn>
                <a:cxn ang="0">
                  <a:pos x="121" y="37"/>
                </a:cxn>
                <a:cxn ang="0">
                  <a:pos x="106" y="32"/>
                </a:cxn>
                <a:cxn ang="0">
                  <a:pos x="95" y="25"/>
                </a:cxn>
                <a:cxn ang="0">
                  <a:pos x="83" y="19"/>
                </a:cxn>
                <a:cxn ang="0">
                  <a:pos x="73" y="13"/>
                </a:cxn>
                <a:cxn ang="0">
                  <a:pos x="65" y="7"/>
                </a:cxn>
                <a:cxn ang="0">
                  <a:pos x="57" y="3"/>
                </a:cxn>
                <a:cxn ang="0">
                  <a:pos x="53" y="0"/>
                </a:cxn>
                <a:cxn ang="0">
                  <a:pos x="52" y="3"/>
                </a:cxn>
                <a:cxn ang="0">
                  <a:pos x="49" y="6"/>
                </a:cxn>
                <a:cxn ang="0">
                  <a:pos x="43" y="10"/>
                </a:cxn>
                <a:cxn ang="0">
                  <a:pos x="37" y="16"/>
                </a:cxn>
                <a:cxn ang="0">
                  <a:pos x="29" y="23"/>
                </a:cxn>
                <a:cxn ang="0">
                  <a:pos x="20" y="29"/>
                </a:cxn>
                <a:cxn ang="0">
                  <a:pos x="10" y="36"/>
                </a:cxn>
                <a:cxn ang="0">
                  <a:pos x="0" y="43"/>
                </a:cxn>
                <a:cxn ang="0">
                  <a:pos x="9" y="46"/>
                </a:cxn>
                <a:cxn ang="0">
                  <a:pos x="20" y="49"/>
                </a:cxn>
                <a:cxn ang="0">
                  <a:pos x="34" y="53"/>
                </a:cxn>
                <a:cxn ang="0">
                  <a:pos x="50" y="58"/>
                </a:cxn>
                <a:cxn ang="0">
                  <a:pos x="68" y="62"/>
                </a:cxn>
                <a:cxn ang="0">
                  <a:pos x="88" y="66"/>
                </a:cxn>
                <a:cxn ang="0">
                  <a:pos x="108" y="72"/>
                </a:cxn>
                <a:cxn ang="0">
                  <a:pos x="130" y="76"/>
                </a:cxn>
                <a:cxn ang="0">
                  <a:pos x="151" y="79"/>
                </a:cxn>
                <a:cxn ang="0">
                  <a:pos x="174" y="82"/>
                </a:cxn>
                <a:cxn ang="0">
                  <a:pos x="197" y="84"/>
                </a:cxn>
                <a:cxn ang="0">
                  <a:pos x="219" y="84"/>
                </a:cxn>
                <a:cxn ang="0">
                  <a:pos x="240" y="82"/>
                </a:cxn>
                <a:cxn ang="0">
                  <a:pos x="261" y="79"/>
                </a:cxn>
                <a:cxn ang="0">
                  <a:pos x="281" y="73"/>
                </a:cxn>
                <a:cxn ang="0">
                  <a:pos x="298" y="66"/>
                </a:cxn>
              </a:cxnLst>
              <a:rect l="0" t="0" r="r" b="b"/>
              <a:pathLst>
                <a:path w="298" h="84">
                  <a:moveTo>
                    <a:pt x="298" y="66"/>
                  </a:moveTo>
                  <a:lnTo>
                    <a:pt x="275" y="69"/>
                  </a:lnTo>
                  <a:lnTo>
                    <a:pt x="252" y="69"/>
                  </a:lnTo>
                  <a:lnTo>
                    <a:pt x="230" y="68"/>
                  </a:lnTo>
                  <a:lnTo>
                    <a:pt x="210" y="65"/>
                  </a:lnTo>
                  <a:lnTo>
                    <a:pt x="190" y="61"/>
                  </a:lnTo>
                  <a:lnTo>
                    <a:pt x="171" y="56"/>
                  </a:lnTo>
                  <a:lnTo>
                    <a:pt x="154" y="50"/>
                  </a:lnTo>
                  <a:lnTo>
                    <a:pt x="137" y="45"/>
                  </a:lnTo>
                  <a:lnTo>
                    <a:pt x="121" y="37"/>
                  </a:lnTo>
                  <a:lnTo>
                    <a:pt x="106" y="32"/>
                  </a:lnTo>
                  <a:lnTo>
                    <a:pt x="95" y="25"/>
                  </a:lnTo>
                  <a:lnTo>
                    <a:pt x="83" y="19"/>
                  </a:lnTo>
                  <a:lnTo>
                    <a:pt x="73" y="13"/>
                  </a:lnTo>
                  <a:lnTo>
                    <a:pt x="65" y="7"/>
                  </a:lnTo>
                  <a:lnTo>
                    <a:pt x="57" y="3"/>
                  </a:lnTo>
                  <a:lnTo>
                    <a:pt x="53" y="0"/>
                  </a:lnTo>
                  <a:lnTo>
                    <a:pt x="52" y="3"/>
                  </a:lnTo>
                  <a:lnTo>
                    <a:pt x="49" y="6"/>
                  </a:lnTo>
                  <a:lnTo>
                    <a:pt x="43" y="10"/>
                  </a:lnTo>
                  <a:lnTo>
                    <a:pt x="37" y="16"/>
                  </a:lnTo>
                  <a:lnTo>
                    <a:pt x="29" y="23"/>
                  </a:lnTo>
                  <a:lnTo>
                    <a:pt x="20" y="29"/>
                  </a:lnTo>
                  <a:lnTo>
                    <a:pt x="10" y="36"/>
                  </a:lnTo>
                  <a:lnTo>
                    <a:pt x="0" y="43"/>
                  </a:lnTo>
                  <a:lnTo>
                    <a:pt x="9" y="46"/>
                  </a:lnTo>
                  <a:lnTo>
                    <a:pt x="20" y="49"/>
                  </a:lnTo>
                  <a:lnTo>
                    <a:pt x="34" y="53"/>
                  </a:lnTo>
                  <a:lnTo>
                    <a:pt x="50" y="58"/>
                  </a:lnTo>
                  <a:lnTo>
                    <a:pt x="68" y="62"/>
                  </a:lnTo>
                  <a:lnTo>
                    <a:pt x="88" y="66"/>
                  </a:lnTo>
                  <a:lnTo>
                    <a:pt x="108" y="72"/>
                  </a:lnTo>
                  <a:lnTo>
                    <a:pt x="130" y="76"/>
                  </a:lnTo>
                  <a:lnTo>
                    <a:pt x="151" y="79"/>
                  </a:lnTo>
                  <a:lnTo>
                    <a:pt x="174" y="82"/>
                  </a:lnTo>
                  <a:lnTo>
                    <a:pt x="197" y="84"/>
                  </a:lnTo>
                  <a:lnTo>
                    <a:pt x="219" y="84"/>
                  </a:lnTo>
                  <a:lnTo>
                    <a:pt x="240" y="82"/>
                  </a:lnTo>
                  <a:lnTo>
                    <a:pt x="261" y="79"/>
                  </a:lnTo>
                  <a:lnTo>
                    <a:pt x="281" y="73"/>
                  </a:lnTo>
                  <a:lnTo>
                    <a:pt x="298" y="66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1670" y="3943"/>
              <a:ext cx="158" cy="4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6"/>
                </a:cxn>
                <a:cxn ang="0">
                  <a:pos x="13" y="6"/>
                </a:cxn>
                <a:cxn ang="0">
                  <a:pos x="20" y="5"/>
                </a:cxn>
                <a:cxn ang="0">
                  <a:pos x="27" y="5"/>
                </a:cxn>
                <a:cxn ang="0">
                  <a:pos x="36" y="6"/>
                </a:cxn>
                <a:cxn ang="0">
                  <a:pos x="44" y="9"/>
                </a:cxn>
                <a:cxn ang="0">
                  <a:pos x="52" y="13"/>
                </a:cxn>
                <a:cxn ang="0">
                  <a:pos x="60" y="19"/>
                </a:cxn>
                <a:cxn ang="0">
                  <a:pos x="69" y="26"/>
                </a:cxn>
                <a:cxn ang="0">
                  <a:pos x="79" y="31"/>
                </a:cxn>
                <a:cxn ang="0">
                  <a:pos x="89" y="35"/>
                </a:cxn>
                <a:cxn ang="0">
                  <a:pos x="99" y="36"/>
                </a:cxn>
                <a:cxn ang="0">
                  <a:pos x="109" y="39"/>
                </a:cxn>
                <a:cxn ang="0">
                  <a:pos x="119" y="39"/>
                </a:cxn>
                <a:cxn ang="0">
                  <a:pos x="128" y="41"/>
                </a:cxn>
                <a:cxn ang="0">
                  <a:pos x="135" y="41"/>
                </a:cxn>
                <a:cxn ang="0">
                  <a:pos x="142" y="41"/>
                </a:cxn>
                <a:cxn ang="0">
                  <a:pos x="149" y="38"/>
                </a:cxn>
                <a:cxn ang="0">
                  <a:pos x="154" y="34"/>
                </a:cxn>
                <a:cxn ang="0">
                  <a:pos x="158" y="26"/>
                </a:cxn>
                <a:cxn ang="0">
                  <a:pos x="151" y="26"/>
                </a:cxn>
                <a:cxn ang="0">
                  <a:pos x="144" y="26"/>
                </a:cxn>
                <a:cxn ang="0">
                  <a:pos x="134" y="26"/>
                </a:cxn>
                <a:cxn ang="0">
                  <a:pos x="125" y="26"/>
                </a:cxn>
                <a:cxn ang="0">
                  <a:pos x="116" y="26"/>
                </a:cxn>
                <a:cxn ang="0">
                  <a:pos x="106" y="25"/>
                </a:cxn>
                <a:cxn ang="0">
                  <a:pos x="98" y="22"/>
                </a:cxn>
                <a:cxn ang="0">
                  <a:pos x="89" y="18"/>
                </a:cxn>
                <a:cxn ang="0">
                  <a:pos x="79" y="13"/>
                </a:cxn>
                <a:cxn ang="0">
                  <a:pos x="69" y="9"/>
                </a:cxn>
                <a:cxn ang="0">
                  <a:pos x="56" y="5"/>
                </a:cxn>
                <a:cxn ang="0">
                  <a:pos x="43" y="2"/>
                </a:cxn>
                <a:cxn ang="0">
                  <a:pos x="31" y="0"/>
                </a:cxn>
                <a:cxn ang="0">
                  <a:pos x="18" y="0"/>
                </a:cxn>
                <a:cxn ang="0">
                  <a:pos x="8" y="3"/>
                </a:cxn>
                <a:cxn ang="0">
                  <a:pos x="0" y="8"/>
                </a:cxn>
              </a:cxnLst>
              <a:rect l="0" t="0" r="r" b="b"/>
              <a:pathLst>
                <a:path w="158" h="41">
                  <a:moveTo>
                    <a:pt x="0" y="8"/>
                  </a:moveTo>
                  <a:lnTo>
                    <a:pt x="5" y="6"/>
                  </a:lnTo>
                  <a:lnTo>
                    <a:pt x="13" y="6"/>
                  </a:lnTo>
                  <a:lnTo>
                    <a:pt x="20" y="5"/>
                  </a:lnTo>
                  <a:lnTo>
                    <a:pt x="27" y="5"/>
                  </a:lnTo>
                  <a:lnTo>
                    <a:pt x="36" y="6"/>
                  </a:lnTo>
                  <a:lnTo>
                    <a:pt x="44" y="9"/>
                  </a:lnTo>
                  <a:lnTo>
                    <a:pt x="52" y="13"/>
                  </a:lnTo>
                  <a:lnTo>
                    <a:pt x="60" y="19"/>
                  </a:lnTo>
                  <a:lnTo>
                    <a:pt x="69" y="26"/>
                  </a:lnTo>
                  <a:lnTo>
                    <a:pt x="79" y="31"/>
                  </a:lnTo>
                  <a:lnTo>
                    <a:pt x="89" y="35"/>
                  </a:lnTo>
                  <a:lnTo>
                    <a:pt x="99" y="36"/>
                  </a:lnTo>
                  <a:lnTo>
                    <a:pt x="109" y="39"/>
                  </a:lnTo>
                  <a:lnTo>
                    <a:pt x="119" y="39"/>
                  </a:lnTo>
                  <a:lnTo>
                    <a:pt x="128" y="41"/>
                  </a:lnTo>
                  <a:lnTo>
                    <a:pt x="135" y="41"/>
                  </a:lnTo>
                  <a:lnTo>
                    <a:pt x="142" y="41"/>
                  </a:lnTo>
                  <a:lnTo>
                    <a:pt x="149" y="38"/>
                  </a:lnTo>
                  <a:lnTo>
                    <a:pt x="154" y="34"/>
                  </a:lnTo>
                  <a:lnTo>
                    <a:pt x="158" y="26"/>
                  </a:lnTo>
                  <a:lnTo>
                    <a:pt x="151" y="26"/>
                  </a:lnTo>
                  <a:lnTo>
                    <a:pt x="144" y="26"/>
                  </a:lnTo>
                  <a:lnTo>
                    <a:pt x="134" y="26"/>
                  </a:lnTo>
                  <a:lnTo>
                    <a:pt x="125" y="26"/>
                  </a:lnTo>
                  <a:lnTo>
                    <a:pt x="116" y="26"/>
                  </a:lnTo>
                  <a:lnTo>
                    <a:pt x="106" y="25"/>
                  </a:lnTo>
                  <a:lnTo>
                    <a:pt x="98" y="22"/>
                  </a:lnTo>
                  <a:lnTo>
                    <a:pt x="89" y="18"/>
                  </a:lnTo>
                  <a:lnTo>
                    <a:pt x="79" y="13"/>
                  </a:lnTo>
                  <a:lnTo>
                    <a:pt x="69" y="9"/>
                  </a:lnTo>
                  <a:lnTo>
                    <a:pt x="56" y="5"/>
                  </a:lnTo>
                  <a:lnTo>
                    <a:pt x="43" y="2"/>
                  </a:lnTo>
                  <a:lnTo>
                    <a:pt x="31" y="0"/>
                  </a:lnTo>
                  <a:lnTo>
                    <a:pt x="18" y="0"/>
                  </a:lnTo>
                  <a:lnTo>
                    <a:pt x="8" y="3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3051" y="4013"/>
              <a:ext cx="275" cy="46"/>
            </a:xfrm>
            <a:custGeom>
              <a:avLst/>
              <a:gdLst/>
              <a:ahLst/>
              <a:cxnLst>
                <a:cxn ang="0">
                  <a:pos x="275" y="26"/>
                </a:cxn>
                <a:cxn ang="0">
                  <a:pos x="263" y="27"/>
                </a:cxn>
                <a:cxn ang="0">
                  <a:pos x="239" y="28"/>
                </a:cxn>
                <a:cxn ang="0">
                  <a:pos x="207" y="31"/>
                </a:cxn>
                <a:cxn ang="0">
                  <a:pos x="171" y="34"/>
                </a:cxn>
                <a:cxn ang="0">
                  <a:pos x="134" y="37"/>
                </a:cxn>
                <a:cxn ang="0">
                  <a:pos x="99" y="38"/>
                </a:cxn>
                <a:cxn ang="0">
                  <a:pos x="70" y="37"/>
                </a:cxn>
                <a:cxn ang="0">
                  <a:pos x="52" y="36"/>
                </a:cxn>
                <a:cxn ang="0">
                  <a:pos x="36" y="31"/>
                </a:cxn>
                <a:cxn ang="0">
                  <a:pos x="30" y="30"/>
                </a:cxn>
                <a:cxn ang="0">
                  <a:pos x="30" y="28"/>
                </a:cxn>
                <a:cxn ang="0">
                  <a:pos x="29" y="27"/>
                </a:cxn>
                <a:cxn ang="0">
                  <a:pos x="24" y="31"/>
                </a:cxn>
                <a:cxn ang="0">
                  <a:pos x="23" y="34"/>
                </a:cxn>
                <a:cxn ang="0">
                  <a:pos x="23" y="37"/>
                </a:cxn>
                <a:cxn ang="0">
                  <a:pos x="24" y="41"/>
                </a:cxn>
                <a:cxn ang="0">
                  <a:pos x="21" y="43"/>
                </a:cxn>
                <a:cxn ang="0">
                  <a:pos x="16" y="43"/>
                </a:cxn>
                <a:cxn ang="0">
                  <a:pos x="8" y="44"/>
                </a:cxn>
                <a:cxn ang="0">
                  <a:pos x="0" y="46"/>
                </a:cxn>
                <a:cxn ang="0">
                  <a:pos x="3" y="41"/>
                </a:cxn>
                <a:cxn ang="0">
                  <a:pos x="6" y="36"/>
                </a:cxn>
                <a:cxn ang="0">
                  <a:pos x="10" y="31"/>
                </a:cxn>
                <a:cxn ang="0">
                  <a:pos x="14" y="27"/>
                </a:cxn>
                <a:cxn ang="0">
                  <a:pos x="20" y="24"/>
                </a:cxn>
                <a:cxn ang="0">
                  <a:pos x="29" y="21"/>
                </a:cxn>
                <a:cxn ang="0">
                  <a:pos x="39" y="21"/>
                </a:cxn>
                <a:cxn ang="0">
                  <a:pos x="53" y="24"/>
                </a:cxn>
                <a:cxn ang="0">
                  <a:pos x="72" y="26"/>
                </a:cxn>
                <a:cxn ang="0">
                  <a:pos x="96" y="24"/>
                </a:cxn>
                <a:cxn ang="0">
                  <a:pos x="122" y="21"/>
                </a:cxn>
                <a:cxn ang="0">
                  <a:pos x="150" y="15"/>
                </a:cxn>
                <a:cxn ang="0">
                  <a:pos x="175" y="10"/>
                </a:cxn>
                <a:cxn ang="0">
                  <a:pos x="199" y="5"/>
                </a:cxn>
                <a:cxn ang="0">
                  <a:pos x="217" y="1"/>
                </a:cxn>
                <a:cxn ang="0">
                  <a:pos x="230" y="0"/>
                </a:cxn>
                <a:cxn ang="0">
                  <a:pos x="237" y="0"/>
                </a:cxn>
                <a:cxn ang="0">
                  <a:pos x="245" y="2"/>
                </a:cxn>
                <a:cxn ang="0">
                  <a:pos x="252" y="5"/>
                </a:cxn>
                <a:cxn ang="0">
                  <a:pos x="258" y="8"/>
                </a:cxn>
                <a:cxn ang="0">
                  <a:pos x="263" y="13"/>
                </a:cxn>
                <a:cxn ang="0">
                  <a:pos x="268" y="17"/>
                </a:cxn>
                <a:cxn ang="0">
                  <a:pos x="272" y="21"/>
                </a:cxn>
                <a:cxn ang="0">
                  <a:pos x="275" y="26"/>
                </a:cxn>
              </a:cxnLst>
              <a:rect l="0" t="0" r="r" b="b"/>
              <a:pathLst>
                <a:path w="275" h="46">
                  <a:moveTo>
                    <a:pt x="275" y="26"/>
                  </a:moveTo>
                  <a:lnTo>
                    <a:pt x="263" y="27"/>
                  </a:lnTo>
                  <a:lnTo>
                    <a:pt x="239" y="28"/>
                  </a:lnTo>
                  <a:lnTo>
                    <a:pt x="207" y="31"/>
                  </a:lnTo>
                  <a:lnTo>
                    <a:pt x="171" y="34"/>
                  </a:lnTo>
                  <a:lnTo>
                    <a:pt x="134" y="37"/>
                  </a:lnTo>
                  <a:lnTo>
                    <a:pt x="99" y="38"/>
                  </a:lnTo>
                  <a:lnTo>
                    <a:pt x="70" y="37"/>
                  </a:lnTo>
                  <a:lnTo>
                    <a:pt x="52" y="36"/>
                  </a:lnTo>
                  <a:lnTo>
                    <a:pt x="36" y="31"/>
                  </a:lnTo>
                  <a:lnTo>
                    <a:pt x="30" y="30"/>
                  </a:lnTo>
                  <a:lnTo>
                    <a:pt x="30" y="28"/>
                  </a:lnTo>
                  <a:lnTo>
                    <a:pt x="29" y="27"/>
                  </a:lnTo>
                  <a:lnTo>
                    <a:pt x="24" y="31"/>
                  </a:lnTo>
                  <a:lnTo>
                    <a:pt x="23" y="34"/>
                  </a:lnTo>
                  <a:lnTo>
                    <a:pt x="23" y="37"/>
                  </a:lnTo>
                  <a:lnTo>
                    <a:pt x="24" y="41"/>
                  </a:lnTo>
                  <a:lnTo>
                    <a:pt x="21" y="43"/>
                  </a:lnTo>
                  <a:lnTo>
                    <a:pt x="16" y="43"/>
                  </a:lnTo>
                  <a:lnTo>
                    <a:pt x="8" y="44"/>
                  </a:lnTo>
                  <a:lnTo>
                    <a:pt x="0" y="46"/>
                  </a:lnTo>
                  <a:lnTo>
                    <a:pt x="3" y="41"/>
                  </a:lnTo>
                  <a:lnTo>
                    <a:pt x="6" y="36"/>
                  </a:lnTo>
                  <a:lnTo>
                    <a:pt x="10" y="31"/>
                  </a:lnTo>
                  <a:lnTo>
                    <a:pt x="14" y="27"/>
                  </a:lnTo>
                  <a:lnTo>
                    <a:pt x="20" y="24"/>
                  </a:lnTo>
                  <a:lnTo>
                    <a:pt x="29" y="21"/>
                  </a:lnTo>
                  <a:lnTo>
                    <a:pt x="39" y="21"/>
                  </a:lnTo>
                  <a:lnTo>
                    <a:pt x="53" y="24"/>
                  </a:lnTo>
                  <a:lnTo>
                    <a:pt x="72" y="26"/>
                  </a:lnTo>
                  <a:lnTo>
                    <a:pt x="96" y="24"/>
                  </a:lnTo>
                  <a:lnTo>
                    <a:pt x="122" y="21"/>
                  </a:lnTo>
                  <a:lnTo>
                    <a:pt x="150" y="15"/>
                  </a:lnTo>
                  <a:lnTo>
                    <a:pt x="175" y="10"/>
                  </a:lnTo>
                  <a:lnTo>
                    <a:pt x="199" y="5"/>
                  </a:lnTo>
                  <a:lnTo>
                    <a:pt x="217" y="1"/>
                  </a:lnTo>
                  <a:lnTo>
                    <a:pt x="230" y="0"/>
                  </a:lnTo>
                  <a:lnTo>
                    <a:pt x="237" y="0"/>
                  </a:lnTo>
                  <a:lnTo>
                    <a:pt x="245" y="2"/>
                  </a:lnTo>
                  <a:lnTo>
                    <a:pt x="252" y="5"/>
                  </a:lnTo>
                  <a:lnTo>
                    <a:pt x="258" y="8"/>
                  </a:lnTo>
                  <a:lnTo>
                    <a:pt x="263" y="13"/>
                  </a:lnTo>
                  <a:lnTo>
                    <a:pt x="268" y="17"/>
                  </a:lnTo>
                  <a:lnTo>
                    <a:pt x="272" y="21"/>
                  </a:lnTo>
                  <a:lnTo>
                    <a:pt x="275" y="26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2835" y="3992"/>
              <a:ext cx="139" cy="254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60" y="16"/>
                </a:cxn>
                <a:cxn ang="0">
                  <a:pos x="66" y="31"/>
                </a:cxn>
                <a:cxn ang="0">
                  <a:pos x="73" y="45"/>
                </a:cxn>
                <a:cxn ang="0">
                  <a:pos x="79" y="59"/>
                </a:cxn>
                <a:cxn ang="0">
                  <a:pos x="86" y="83"/>
                </a:cxn>
                <a:cxn ang="0">
                  <a:pos x="93" y="113"/>
                </a:cxn>
                <a:cxn ang="0">
                  <a:pos x="103" y="143"/>
                </a:cxn>
                <a:cxn ang="0">
                  <a:pos x="121" y="166"/>
                </a:cxn>
                <a:cxn ang="0">
                  <a:pos x="121" y="170"/>
                </a:cxn>
                <a:cxn ang="0">
                  <a:pos x="118" y="175"/>
                </a:cxn>
                <a:cxn ang="0">
                  <a:pos x="114" y="178"/>
                </a:cxn>
                <a:cxn ang="0">
                  <a:pos x="109" y="180"/>
                </a:cxn>
                <a:cxn ang="0">
                  <a:pos x="116" y="192"/>
                </a:cxn>
                <a:cxn ang="0">
                  <a:pos x="127" y="202"/>
                </a:cxn>
                <a:cxn ang="0">
                  <a:pos x="137" y="212"/>
                </a:cxn>
                <a:cxn ang="0">
                  <a:pos x="139" y="224"/>
                </a:cxn>
                <a:cxn ang="0">
                  <a:pos x="137" y="234"/>
                </a:cxn>
                <a:cxn ang="0">
                  <a:pos x="134" y="241"/>
                </a:cxn>
                <a:cxn ang="0">
                  <a:pos x="131" y="247"/>
                </a:cxn>
                <a:cxn ang="0">
                  <a:pos x="128" y="254"/>
                </a:cxn>
                <a:cxn ang="0">
                  <a:pos x="125" y="247"/>
                </a:cxn>
                <a:cxn ang="0">
                  <a:pos x="119" y="239"/>
                </a:cxn>
                <a:cxn ang="0">
                  <a:pos x="111" y="234"/>
                </a:cxn>
                <a:cxn ang="0">
                  <a:pos x="101" y="228"/>
                </a:cxn>
                <a:cxn ang="0">
                  <a:pos x="89" y="224"/>
                </a:cxn>
                <a:cxn ang="0">
                  <a:pos x="78" y="221"/>
                </a:cxn>
                <a:cxn ang="0">
                  <a:pos x="66" y="219"/>
                </a:cxn>
                <a:cxn ang="0">
                  <a:pos x="56" y="218"/>
                </a:cxn>
                <a:cxn ang="0">
                  <a:pos x="47" y="218"/>
                </a:cxn>
                <a:cxn ang="0">
                  <a:pos x="39" y="219"/>
                </a:cxn>
                <a:cxn ang="0">
                  <a:pos x="31" y="221"/>
                </a:cxn>
                <a:cxn ang="0">
                  <a:pos x="26" y="222"/>
                </a:cxn>
                <a:cxn ang="0">
                  <a:pos x="20" y="225"/>
                </a:cxn>
                <a:cxn ang="0">
                  <a:pos x="16" y="226"/>
                </a:cxn>
                <a:cxn ang="0">
                  <a:pos x="13" y="228"/>
                </a:cxn>
                <a:cxn ang="0">
                  <a:pos x="10" y="228"/>
                </a:cxn>
                <a:cxn ang="0">
                  <a:pos x="4" y="228"/>
                </a:cxn>
                <a:cxn ang="0">
                  <a:pos x="1" y="229"/>
                </a:cxn>
                <a:cxn ang="0">
                  <a:pos x="0" y="228"/>
                </a:cxn>
                <a:cxn ang="0">
                  <a:pos x="4" y="221"/>
                </a:cxn>
                <a:cxn ang="0">
                  <a:pos x="10" y="212"/>
                </a:cxn>
                <a:cxn ang="0">
                  <a:pos x="17" y="206"/>
                </a:cxn>
                <a:cxn ang="0">
                  <a:pos x="27" y="205"/>
                </a:cxn>
                <a:cxn ang="0">
                  <a:pos x="42" y="208"/>
                </a:cxn>
                <a:cxn ang="0">
                  <a:pos x="39" y="198"/>
                </a:cxn>
                <a:cxn ang="0">
                  <a:pos x="30" y="190"/>
                </a:cxn>
                <a:cxn ang="0">
                  <a:pos x="17" y="185"/>
                </a:cxn>
                <a:cxn ang="0">
                  <a:pos x="4" y="180"/>
                </a:cxn>
                <a:cxn ang="0">
                  <a:pos x="7" y="157"/>
                </a:cxn>
                <a:cxn ang="0">
                  <a:pos x="16" y="129"/>
                </a:cxn>
                <a:cxn ang="0">
                  <a:pos x="29" y="101"/>
                </a:cxn>
                <a:cxn ang="0">
                  <a:pos x="43" y="81"/>
                </a:cxn>
                <a:cxn ang="0">
                  <a:pos x="52" y="64"/>
                </a:cxn>
                <a:cxn ang="0">
                  <a:pos x="53" y="41"/>
                </a:cxn>
                <a:cxn ang="0">
                  <a:pos x="52" y="19"/>
                </a:cxn>
                <a:cxn ang="0">
                  <a:pos x="55" y="0"/>
                </a:cxn>
              </a:cxnLst>
              <a:rect l="0" t="0" r="r" b="b"/>
              <a:pathLst>
                <a:path w="139" h="254">
                  <a:moveTo>
                    <a:pt x="55" y="0"/>
                  </a:moveTo>
                  <a:lnTo>
                    <a:pt x="60" y="16"/>
                  </a:lnTo>
                  <a:lnTo>
                    <a:pt x="66" y="31"/>
                  </a:lnTo>
                  <a:lnTo>
                    <a:pt x="73" y="45"/>
                  </a:lnTo>
                  <a:lnTo>
                    <a:pt x="79" y="59"/>
                  </a:lnTo>
                  <a:lnTo>
                    <a:pt x="86" y="83"/>
                  </a:lnTo>
                  <a:lnTo>
                    <a:pt x="93" y="113"/>
                  </a:lnTo>
                  <a:lnTo>
                    <a:pt x="103" y="143"/>
                  </a:lnTo>
                  <a:lnTo>
                    <a:pt x="121" y="166"/>
                  </a:lnTo>
                  <a:lnTo>
                    <a:pt x="121" y="170"/>
                  </a:lnTo>
                  <a:lnTo>
                    <a:pt x="118" y="175"/>
                  </a:lnTo>
                  <a:lnTo>
                    <a:pt x="114" y="178"/>
                  </a:lnTo>
                  <a:lnTo>
                    <a:pt x="109" y="180"/>
                  </a:lnTo>
                  <a:lnTo>
                    <a:pt x="116" y="192"/>
                  </a:lnTo>
                  <a:lnTo>
                    <a:pt x="127" y="202"/>
                  </a:lnTo>
                  <a:lnTo>
                    <a:pt x="137" y="212"/>
                  </a:lnTo>
                  <a:lnTo>
                    <a:pt x="139" y="224"/>
                  </a:lnTo>
                  <a:lnTo>
                    <a:pt x="137" y="234"/>
                  </a:lnTo>
                  <a:lnTo>
                    <a:pt x="134" y="241"/>
                  </a:lnTo>
                  <a:lnTo>
                    <a:pt x="131" y="247"/>
                  </a:lnTo>
                  <a:lnTo>
                    <a:pt x="128" y="254"/>
                  </a:lnTo>
                  <a:lnTo>
                    <a:pt x="125" y="247"/>
                  </a:lnTo>
                  <a:lnTo>
                    <a:pt x="119" y="239"/>
                  </a:lnTo>
                  <a:lnTo>
                    <a:pt x="111" y="234"/>
                  </a:lnTo>
                  <a:lnTo>
                    <a:pt x="101" y="228"/>
                  </a:lnTo>
                  <a:lnTo>
                    <a:pt x="89" y="224"/>
                  </a:lnTo>
                  <a:lnTo>
                    <a:pt x="78" y="221"/>
                  </a:lnTo>
                  <a:lnTo>
                    <a:pt x="66" y="219"/>
                  </a:lnTo>
                  <a:lnTo>
                    <a:pt x="56" y="218"/>
                  </a:lnTo>
                  <a:lnTo>
                    <a:pt x="47" y="218"/>
                  </a:lnTo>
                  <a:lnTo>
                    <a:pt x="39" y="219"/>
                  </a:lnTo>
                  <a:lnTo>
                    <a:pt x="31" y="221"/>
                  </a:lnTo>
                  <a:lnTo>
                    <a:pt x="26" y="222"/>
                  </a:lnTo>
                  <a:lnTo>
                    <a:pt x="20" y="225"/>
                  </a:lnTo>
                  <a:lnTo>
                    <a:pt x="16" y="226"/>
                  </a:lnTo>
                  <a:lnTo>
                    <a:pt x="13" y="228"/>
                  </a:lnTo>
                  <a:lnTo>
                    <a:pt x="10" y="228"/>
                  </a:lnTo>
                  <a:lnTo>
                    <a:pt x="4" y="228"/>
                  </a:lnTo>
                  <a:lnTo>
                    <a:pt x="1" y="229"/>
                  </a:lnTo>
                  <a:lnTo>
                    <a:pt x="0" y="228"/>
                  </a:lnTo>
                  <a:lnTo>
                    <a:pt x="4" y="221"/>
                  </a:lnTo>
                  <a:lnTo>
                    <a:pt x="10" y="212"/>
                  </a:lnTo>
                  <a:lnTo>
                    <a:pt x="17" y="206"/>
                  </a:lnTo>
                  <a:lnTo>
                    <a:pt x="27" y="205"/>
                  </a:lnTo>
                  <a:lnTo>
                    <a:pt x="42" y="208"/>
                  </a:lnTo>
                  <a:lnTo>
                    <a:pt x="39" y="198"/>
                  </a:lnTo>
                  <a:lnTo>
                    <a:pt x="30" y="190"/>
                  </a:lnTo>
                  <a:lnTo>
                    <a:pt x="17" y="185"/>
                  </a:lnTo>
                  <a:lnTo>
                    <a:pt x="4" y="180"/>
                  </a:lnTo>
                  <a:lnTo>
                    <a:pt x="7" y="157"/>
                  </a:lnTo>
                  <a:lnTo>
                    <a:pt x="16" y="129"/>
                  </a:lnTo>
                  <a:lnTo>
                    <a:pt x="29" y="101"/>
                  </a:lnTo>
                  <a:lnTo>
                    <a:pt x="43" y="81"/>
                  </a:lnTo>
                  <a:lnTo>
                    <a:pt x="52" y="64"/>
                  </a:lnTo>
                  <a:lnTo>
                    <a:pt x="53" y="41"/>
                  </a:lnTo>
                  <a:lnTo>
                    <a:pt x="52" y="19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1701" y="3212"/>
              <a:ext cx="300" cy="305"/>
            </a:xfrm>
            <a:custGeom>
              <a:avLst/>
              <a:gdLst/>
              <a:ahLst/>
              <a:cxnLst>
                <a:cxn ang="0">
                  <a:pos x="3" y="131"/>
                </a:cxn>
                <a:cxn ang="0">
                  <a:pos x="15" y="127"/>
                </a:cxn>
                <a:cxn ang="0">
                  <a:pos x="32" y="120"/>
                </a:cxn>
                <a:cxn ang="0">
                  <a:pos x="52" y="109"/>
                </a:cxn>
                <a:cxn ang="0">
                  <a:pos x="72" y="98"/>
                </a:cxn>
                <a:cxn ang="0">
                  <a:pos x="94" y="86"/>
                </a:cxn>
                <a:cxn ang="0">
                  <a:pos x="113" y="73"/>
                </a:cxn>
                <a:cxn ang="0">
                  <a:pos x="127" y="63"/>
                </a:cxn>
                <a:cxn ang="0">
                  <a:pos x="137" y="55"/>
                </a:cxn>
                <a:cxn ang="0">
                  <a:pos x="147" y="48"/>
                </a:cxn>
                <a:cxn ang="0">
                  <a:pos x="162" y="39"/>
                </a:cxn>
                <a:cxn ang="0">
                  <a:pos x="179" y="30"/>
                </a:cxn>
                <a:cxn ang="0">
                  <a:pos x="198" y="22"/>
                </a:cxn>
                <a:cxn ang="0">
                  <a:pos x="216" y="13"/>
                </a:cxn>
                <a:cxn ang="0">
                  <a:pos x="234" y="7"/>
                </a:cxn>
                <a:cxn ang="0">
                  <a:pos x="247" y="1"/>
                </a:cxn>
                <a:cxn ang="0">
                  <a:pos x="255" y="0"/>
                </a:cxn>
                <a:cxn ang="0">
                  <a:pos x="264" y="0"/>
                </a:cxn>
                <a:cxn ang="0">
                  <a:pos x="273" y="3"/>
                </a:cxn>
                <a:cxn ang="0">
                  <a:pos x="278" y="12"/>
                </a:cxn>
                <a:cxn ang="0">
                  <a:pos x="280" y="24"/>
                </a:cxn>
                <a:cxn ang="0">
                  <a:pos x="281" y="39"/>
                </a:cxn>
                <a:cxn ang="0">
                  <a:pos x="286" y="53"/>
                </a:cxn>
                <a:cxn ang="0">
                  <a:pos x="291" y="62"/>
                </a:cxn>
                <a:cxn ang="0">
                  <a:pos x="300" y="66"/>
                </a:cxn>
                <a:cxn ang="0">
                  <a:pos x="294" y="79"/>
                </a:cxn>
                <a:cxn ang="0">
                  <a:pos x="280" y="99"/>
                </a:cxn>
                <a:cxn ang="0">
                  <a:pos x="260" y="125"/>
                </a:cxn>
                <a:cxn ang="0">
                  <a:pos x="235" y="153"/>
                </a:cxn>
                <a:cxn ang="0">
                  <a:pos x="211" y="180"/>
                </a:cxn>
                <a:cxn ang="0">
                  <a:pos x="186" y="206"/>
                </a:cxn>
                <a:cxn ang="0">
                  <a:pos x="165" y="228"/>
                </a:cxn>
                <a:cxn ang="0">
                  <a:pos x="149" y="242"/>
                </a:cxn>
                <a:cxn ang="0">
                  <a:pos x="137" y="253"/>
                </a:cxn>
                <a:cxn ang="0">
                  <a:pos x="127" y="264"/>
                </a:cxn>
                <a:cxn ang="0">
                  <a:pos x="120" y="272"/>
                </a:cxn>
                <a:cxn ang="0">
                  <a:pos x="114" y="281"/>
                </a:cxn>
                <a:cxn ang="0">
                  <a:pos x="108" y="288"/>
                </a:cxn>
                <a:cxn ang="0">
                  <a:pos x="106" y="295"/>
                </a:cxn>
                <a:cxn ang="0">
                  <a:pos x="104" y="301"/>
                </a:cxn>
                <a:cxn ang="0">
                  <a:pos x="104" y="305"/>
                </a:cxn>
                <a:cxn ang="0">
                  <a:pos x="98" y="300"/>
                </a:cxn>
                <a:cxn ang="0">
                  <a:pos x="91" y="294"/>
                </a:cxn>
                <a:cxn ang="0">
                  <a:pos x="85" y="289"/>
                </a:cxn>
                <a:cxn ang="0">
                  <a:pos x="80" y="287"/>
                </a:cxn>
                <a:cxn ang="0">
                  <a:pos x="74" y="284"/>
                </a:cxn>
                <a:cxn ang="0">
                  <a:pos x="68" y="281"/>
                </a:cxn>
                <a:cxn ang="0">
                  <a:pos x="64" y="281"/>
                </a:cxn>
                <a:cxn ang="0">
                  <a:pos x="61" y="281"/>
                </a:cxn>
                <a:cxn ang="0">
                  <a:pos x="57" y="279"/>
                </a:cxn>
                <a:cxn ang="0">
                  <a:pos x="48" y="272"/>
                </a:cxn>
                <a:cxn ang="0">
                  <a:pos x="36" y="261"/>
                </a:cxn>
                <a:cxn ang="0">
                  <a:pos x="23" y="245"/>
                </a:cxn>
                <a:cxn ang="0">
                  <a:pos x="13" y="223"/>
                </a:cxn>
                <a:cxn ang="0">
                  <a:pos x="5" y="197"/>
                </a:cxn>
                <a:cxn ang="0">
                  <a:pos x="0" y="167"/>
                </a:cxn>
                <a:cxn ang="0">
                  <a:pos x="3" y="131"/>
                </a:cxn>
              </a:cxnLst>
              <a:rect l="0" t="0" r="r" b="b"/>
              <a:pathLst>
                <a:path w="300" h="305">
                  <a:moveTo>
                    <a:pt x="3" y="131"/>
                  </a:moveTo>
                  <a:lnTo>
                    <a:pt x="15" y="127"/>
                  </a:lnTo>
                  <a:lnTo>
                    <a:pt x="32" y="120"/>
                  </a:lnTo>
                  <a:lnTo>
                    <a:pt x="52" y="109"/>
                  </a:lnTo>
                  <a:lnTo>
                    <a:pt x="72" y="98"/>
                  </a:lnTo>
                  <a:lnTo>
                    <a:pt x="94" y="86"/>
                  </a:lnTo>
                  <a:lnTo>
                    <a:pt x="113" y="73"/>
                  </a:lnTo>
                  <a:lnTo>
                    <a:pt x="127" y="63"/>
                  </a:lnTo>
                  <a:lnTo>
                    <a:pt x="137" y="55"/>
                  </a:lnTo>
                  <a:lnTo>
                    <a:pt x="147" y="48"/>
                  </a:lnTo>
                  <a:lnTo>
                    <a:pt x="162" y="39"/>
                  </a:lnTo>
                  <a:lnTo>
                    <a:pt x="179" y="30"/>
                  </a:lnTo>
                  <a:lnTo>
                    <a:pt x="198" y="22"/>
                  </a:lnTo>
                  <a:lnTo>
                    <a:pt x="216" y="13"/>
                  </a:lnTo>
                  <a:lnTo>
                    <a:pt x="234" y="7"/>
                  </a:lnTo>
                  <a:lnTo>
                    <a:pt x="247" y="1"/>
                  </a:lnTo>
                  <a:lnTo>
                    <a:pt x="255" y="0"/>
                  </a:lnTo>
                  <a:lnTo>
                    <a:pt x="264" y="0"/>
                  </a:lnTo>
                  <a:lnTo>
                    <a:pt x="273" y="3"/>
                  </a:lnTo>
                  <a:lnTo>
                    <a:pt x="278" y="12"/>
                  </a:lnTo>
                  <a:lnTo>
                    <a:pt x="280" y="24"/>
                  </a:lnTo>
                  <a:lnTo>
                    <a:pt x="281" y="39"/>
                  </a:lnTo>
                  <a:lnTo>
                    <a:pt x="286" y="53"/>
                  </a:lnTo>
                  <a:lnTo>
                    <a:pt x="291" y="62"/>
                  </a:lnTo>
                  <a:lnTo>
                    <a:pt x="300" y="66"/>
                  </a:lnTo>
                  <a:lnTo>
                    <a:pt x="294" y="79"/>
                  </a:lnTo>
                  <a:lnTo>
                    <a:pt x="280" y="99"/>
                  </a:lnTo>
                  <a:lnTo>
                    <a:pt x="260" y="125"/>
                  </a:lnTo>
                  <a:lnTo>
                    <a:pt x="235" y="153"/>
                  </a:lnTo>
                  <a:lnTo>
                    <a:pt x="211" y="180"/>
                  </a:lnTo>
                  <a:lnTo>
                    <a:pt x="186" y="206"/>
                  </a:lnTo>
                  <a:lnTo>
                    <a:pt x="165" y="228"/>
                  </a:lnTo>
                  <a:lnTo>
                    <a:pt x="149" y="242"/>
                  </a:lnTo>
                  <a:lnTo>
                    <a:pt x="137" y="253"/>
                  </a:lnTo>
                  <a:lnTo>
                    <a:pt x="127" y="264"/>
                  </a:lnTo>
                  <a:lnTo>
                    <a:pt x="120" y="272"/>
                  </a:lnTo>
                  <a:lnTo>
                    <a:pt x="114" y="281"/>
                  </a:lnTo>
                  <a:lnTo>
                    <a:pt x="108" y="288"/>
                  </a:lnTo>
                  <a:lnTo>
                    <a:pt x="106" y="295"/>
                  </a:lnTo>
                  <a:lnTo>
                    <a:pt x="104" y="301"/>
                  </a:lnTo>
                  <a:lnTo>
                    <a:pt x="104" y="305"/>
                  </a:lnTo>
                  <a:lnTo>
                    <a:pt x="98" y="300"/>
                  </a:lnTo>
                  <a:lnTo>
                    <a:pt x="91" y="294"/>
                  </a:lnTo>
                  <a:lnTo>
                    <a:pt x="85" y="289"/>
                  </a:lnTo>
                  <a:lnTo>
                    <a:pt x="80" y="287"/>
                  </a:lnTo>
                  <a:lnTo>
                    <a:pt x="74" y="284"/>
                  </a:lnTo>
                  <a:lnTo>
                    <a:pt x="68" y="281"/>
                  </a:lnTo>
                  <a:lnTo>
                    <a:pt x="64" y="281"/>
                  </a:lnTo>
                  <a:lnTo>
                    <a:pt x="61" y="281"/>
                  </a:lnTo>
                  <a:lnTo>
                    <a:pt x="57" y="279"/>
                  </a:lnTo>
                  <a:lnTo>
                    <a:pt x="48" y="272"/>
                  </a:lnTo>
                  <a:lnTo>
                    <a:pt x="36" y="261"/>
                  </a:lnTo>
                  <a:lnTo>
                    <a:pt x="23" y="245"/>
                  </a:lnTo>
                  <a:lnTo>
                    <a:pt x="13" y="223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3" y="131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1972" y="2973"/>
              <a:ext cx="413" cy="285"/>
            </a:xfrm>
            <a:custGeom>
              <a:avLst/>
              <a:gdLst/>
              <a:ahLst/>
              <a:cxnLst>
                <a:cxn ang="0">
                  <a:pos x="386" y="16"/>
                </a:cxn>
                <a:cxn ang="0">
                  <a:pos x="356" y="7"/>
                </a:cxn>
                <a:cxn ang="0">
                  <a:pos x="327" y="3"/>
                </a:cxn>
                <a:cxn ang="0">
                  <a:pos x="298" y="0"/>
                </a:cxn>
                <a:cxn ang="0">
                  <a:pos x="269" y="0"/>
                </a:cxn>
                <a:cxn ang="0">
                  <a:pos x="242" y="1"/>
                </a:cxn>
                <a:cxn ang="0">
                  <a:pos x="215" y="4"/>
                </a:cxn>
                <a:cxn ang="0">
                  <a:pos x="190" y="9"/>
                </a:cxn>
                <a:cxn ang="0">
                  <a:pos x="166" y="16"/>
                </a:cxn>
                <a:cxn ang="0">
                  <a:pos x="143" y="22"/>
                </a:cxn>
                <a:cxn ang="0">
                  <a:pos x="121" y="29"/>
                </a:cxn>
                <a:cxn ang="0">
                  <a:pos x="102" y="37"/>
                </a:cxn>
                <a:cxn ang="0">
                  <a:pos x="85" y="45"/>
                </a:cxn>
                <a:cxn ang="0">
                  <a:pos x="69" y="52"/>
                </a:cxn>
                <a:cxn ang="0">
                  <a:pos x="56" y="58"/>
                </a:cxn>
                <a:cxn ang="0">
                  <a:pos x="45" y="63"/>
                </a:cxn>
                <a:cxn ang="0">
                  <a:pos x="36" y="68"/>
                </a:cxn>
                <a:cxn ang="0">
                  <a:pos x="28" y="72"/>
                </a:cxn>
                <a:cxn ang="0">
                  <a:pos x="17" y="78"/>
                </a:cxn>
                <a:cxn ang="0">
                  <a:pos x="9" y="85"/>
                </a:cxn>
                <a:cxn ang="0">
                  <a:pos x="3" y="95"/>
                </a:cxn>
                <a:cxn ang="0">
                  <a:pos x="0" y="107"/>
                </a:cxn>
                <a:cxn ang="0">
                  <a:pos x="2" y="120"/>
                </a:cxn>
                <a:cxn ang="0">
                  <a:pos x="10" y="134"/>
                </a:cxn>
                <a:cxn ang="0">
                  <a:pos x="26" y="151"/>
                </a:cxn>
                <a:cxn ang="0">
                  <a:pos x="28" y="161"/>
                </a:cxn>
                <a:cxn ang="0">
                  <a:pos x="28" y="176"/>
                </a:cxn>
                <a:cxn ang="0">
                  <a:pos x="28" y="193"/>
                </a:cxn>
                <a:cxn ang="0">
                  <a:pos x="29" y="213"/>
                </a:cxn>
                <a:cxn ang="0">
                  <a:pos x="33" y="233"/>
                </a:cxn>
                <a:cxn ang="0">
                  <a:pos x="40" y="253"/>
                </a:cxn>
                <a:cxn ang="0">
                  <a:pos x="52" y="271"/>
                </a:cxn>
                <a:cxn ang="0">
                  <a:pos x="69" y="285"/>
                </a:cxn>
                <a:cxn ang="0">
                  <a:pos x="84" y="279"/>
                </a:cxn>
                <a:cxn ang="0">
                  <a:pos x="102" y="272"/>
                </a:cxn>
                <a:cxn ang="0">
                  <a:pos x="124" y="263"/>
                </a:cxn>
                <a:cxn ang="0">
                  <a:pos x="148" y="258"/>
                </a:cxn>
                <a:cxn ang="0">
                  <a:pos x="176" y="253"/>
                </a:cxn>
                <a:cxn ang="0">
                  <a:pos x="205" y="253"/>
                </a:cxn>
                <a:cxn ang="0">
                  <a:pos x="235" y="258"/>
                </a:cxn>
                <a:cxn ang="0">
                  <a:pos x="265" y="269"/>
                </a:cxn>
                <a:cxn ang="0">
                  <a:pos x="285" y="275"/>
                </a:cxn>
                <a:cxn ang="0">
                  <a:pos x="308" y="276"/>
                </a:cxn>
                <a:cxn ang="0">
                  <a:pos x="331" y="272"/>
                </a:cxn>
                <a:cxn ang="0">
                  <a:pos x="356" y="266"/>
                </a:cxn>
                <a:cxn ang="0">
                  <a:pos x="376" y="258"/>
                </a:cxn>
                <a:cxn ang="0">
                  <a:pos x="393" y="246"/>
                </a:cxn>
                <a:cxn ang="0">
                  <a:pos x="405" y="235"/>
                </a:cxn>
                <a:cxn ang="0">
                  <a:pos x="408" y="223"/>
                </a:cxn>
                <a:cxn ang="0">
                  <a:pos x="411" y="203"/>
                </a:cxn>
                <a:cxn ang="0">
                  <a:pos x="413" y="167"/>
                </a:cxn>
                <a:cxn ang="0">
                  <a:pos x="413" y="130"/>
                </a:cxn>
                <a:cxn ang="0">
                  <a:pos x="402" y="107"/>
                </a:cxn>
                <a:cxn ang="0">
                  <a:pos x="388" y="86"/>
                </a:cxn>
                <a:cxn ang="0">
                  <a:pos x="380" y="59"/>
                </a:cxn>
                <a:cxn ang="0">
                  <a:pos x="380" y="32"/>
                </a:cxn>
                <a:cxn ang="0">
                  <a:pos x="386" y="16"/>
                </a:cxn>
              </a:cxnLst>
              <a:rect l="0" t="0" r="r" b="b"/>
              <a:pathLst>
                <a:path w="413" h="285">
                  <a:moveTo>
                    <a:pt x="386" y="16"/>
                  </a:moveTo>
                  <a:lnTo>
                    <a:pt x="356" y="7"/>
                  </a:lnTo>
                  <a:lnTo>
                    <a:pt x="327" y="3"/>
                  </a:lnTo>
                  <a:lnTo>
                    <a:pt x="298" y="0"/>
                  </a:lnTo>
                  <a:lnTo>
                    <a:pt x="269" y="0"/>
                  </a:lnTo>
                  <a:lnTo>
                    <a:pt x="242" y="1"/>
                  </a:lnTo>
                  <a:lnTo>
                    <a:pt x="215" y="4"/>
                  </a:lnTo>
                  <a:lnTo>
                    <a:pt x="190" y="9"/>
                  </a:lnTo>
                  <a:lnTo>
                    <a:pt x="166" y="16"/>
                  </a:lnTo>
                  <a:lnTo>
                    <a:pt x="143" y="22"/>
                  </a:lnTo>
                  <a:lnTo>
                    <a:pt x="121" y="29"/>
                  </a:lnTo>
                  <a:lnTo>
                    <a:pt x="102" y="37"/>
                  </a:lnTo>
                  <a:lnTo>
                    <a:pt x="85" y="45"/>
                  </a:lnTo>
                  <a:lnTo>
                    <a:pt x="69" y="52"/>
                  </a:lnTo>
                  <a:lnTo>
                    <a:pt x="56" y="58"/>
                  </a:lnTo>
                  <a:lnTo>
                    <a:pt x="45" y="63"/>
                  </a:lnTo>
                  <a:lnTo>
                    <a:pt x="36" y="68"/>
                  </a:lnTo>
                  <a:lnTo>
                    <a:pt x="28" y="72"/>
                  </a:lnTo>
                  <a:lnTo>
                    <a:pt x="17" y="78"/>
                  </a:lnTo>
                  <a:lnTo>
                    <a:pt x="9" y="85"/>
                  </a:lnTo>
                  <a:lnTo>
                    <a:pt x="3" y="95"/>
                  </a:lnTo>
                  <a:lnTo>
                    <a:pt x="0" y="107"/>
                  </a:lnTo>
                  <a:lnTo>
                    <a:pt x="2" y="120"/>
                  </a:lnTo>
                  <a:lnTo>
                    <a:pt x="10" y="134"/>
                  </a:lnTo>
                  <a:lnTo>
                    <a:pt x="26" y="151"/>
                  </a:lnTo>
                  <a:lnTo>
                    <a:pt x="28" y="161"/>
                  </a:lnTo>
                  <a:lnTo>
                    <a:pt x="28" y="176"/>
                  </a:lnTo>
                  <a:lnTo>
                    <a:pt x="28" y="193"/>
                  </a:lnTo>
                  <a:lnTo>
                    <a:pt x="29" y="213"/>
                  </a:lnTo>
                  <a:lnTo>
                    <a:pt x="33" y="233"/>
                  </a:lnTo>
                  <a:lnTo>
                    <a:pt x="40" y="253"/>
                  </a:lnTo>
                  <a:lnTo>
                    <a:pt x="52" y="271"/>
                  </a:lnTo>
                  <a:lnTo>
                    <a:pt x="69" y="285"/>
                  </a:lnTo>
                  <a:lnTo>
                    <a:pt x="84" y="279"/>
                  </a:lnTo>
                  <a:lnTo>
                    <a:pt x="102" y="272"/>
                  </a:lnTo>
                  <a:lnTo>
                    <a:pt x="124" y="263"/>
                  </a:lnTo>
                  <a:lnTo>
                    <a:pt x="148" y="258"/>
                  </a:lnTo>
                  <a:lnTo>
                    <a:pt x="176" y="253"/>
                  </a:lnTo>
                  <a:lnTo>
                    <a:pt x="205" y="253"/>
                  </a:lnTo>
                  <a:lnTo>
                    <a:pt x="235" y="258"/>
                  </a:lnTo>
                  <a:lnTo>
                    <a:pt x="265" y="269"/>
                  </a:lnTo>
                  <a:lnTo>
                    <a:pt x="285" y="275"/>
                  </a:lnTo>
                  <a:lnTo>
                    <a:pt x="308" y="276"/>
                  </a:lnTo>
                  <a:lnTo>
                    <a:pt x="331" y="272"/>
                  </a:lnTo>
                  <a:lnTo>
                    <a:pt x="356" y="266"/>
                  </a:lnTo>
                  <a:lnTo>
                    <a:pt x="376" y="258"/>
                  </a:lnTo>
                  <a:lnTo>
                    <a:pt x="393" y="246"/>
                  </a:lnTo>
                  <a:lnTo>
                    <a:pt x="405" y="235"/>
                  </a:lnTo>
                  <a:lnTo>
                    <a:pt x="408" y="223"/>
                  </a:lnTo>
                  <a:lnTo>
                    <a:pt x="411" y="203"/>
                  </a:lnTo>
                  <a:lnTo>
                    <a:pt x="413" y="167"/>
                  </a:lnTo>
                  <a:lnTo>
                    <a:pt x="413" y="130"/>
                  </a:lnTo>
                  <a:lnTo>
                    <a:pt x="402" y="107"/>
                  </a:lnTo>
                  <a:lnTo>
                    <a:pt x="388" y="86"/>
                  </a:lnTo>
                  <a:lnTo>
                    <a:pt x="380" y="59"/>
                  </a:lnTo>
                  <a:lnTo>
                    <a:pt x="380" y="32"/>
                  </a:lnTo>
                  <a:lnTo>
                    <a:pt x="386" y="16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1830" y="3242"/>
              <a:ext cx="432" cy="401"/>
            </a:xfrm>
            <a:custGeom>
              <a:avLst/>
              <a:gdLst/>
              <a:ahLst/>
              <a:cxnLst>
                <a:cxn ang="0">
                  <a:pos x="5" y="267"/>
                </a:cxn>
                <a:cxn ang="0">
                  <a:pos x="21" y="254"/>
                </a:cxn>
                <a:cxn ang="0">
                  <a:pos x="46" y="231"/>
                </a:cxn>
                <a:cxn ang="0">
                  <a:pos x="77" y="202"/>
                </a:cxn>
                <a:cxn ang="0">
                  <a:pos x="112" y="169"/>
                </a:cxn>
                <a:cxn ang="0">
                  <a:pos x="145" y="134"/>
                </a:cxn>
                <a:cxn ang="0">
                  <a:pos x="175" y="104"/>
                </a:cxn>
                <a:cxn ang="0">
                  <a:pos x="198" y="78"/>
                </a:cxn>
                <a:cxn ang="0">
                  <a:pos x="211" y="61"/>
                </a:cxn>
                <a:cxn ang="0">
                  <a:pos x="221" y="48"/>
                </a:cxn>
                <a:cxn ang="0">
                  <a:pos x="239" y="33"/>
                </a:cxn>
                <a:cxn ang="0">
                  <a:pos x="260" y="20"/>
                </a:cxn>
                <a:cxn ang="0">
                  <a:pos x="288" y="9"/>
                </a:cxn>
                <a:cxn ang="0">
                  <a:pos x="318" y="2"/>
                </a:cxn>
                <a:cxn ang="0">
                  <a:pos x="350" y="0"/>
                </a:cxn>
                <a:cxn ang="0">
                  <a:pos x="381" y="6"/>
                </a:cxn>
                <a:cxn ang="0">
                  <a:pos x="411" y="20"/>
                </a:cxn>
                <a:cxn ang="0">
                  <a:pos x="427" y="38"/>
                </a:cxn>
                <a:cxn ang="0">
                  <a:pos x="432" y="55"/>
                </a:cxn>
                <a:cxn ang="0">
                  <a:pos x="426" y="72"/>
                </a:cxn>
                <a:cxn ang="0">
                  <a:pos x="416" y="85"/>
                </a:cxn>
                <a:cxn ang="0">
                  <a:pos x="407" y="94"/>
                </a:cxn>
                <a:cxn ang="0">
                  <a:pos x="396" y="104"/>
                </a:cxn>
                <a:cxn ang="0">
                  <a:pos x="387" y="118"/>
                </a:cxn>
                <a:cxn ang="0">
                  <a:pos x="380" y="138"/>
                </a:cxn>
                <a:cxn ang="0">
                  <a:pos x="378" y="147"/>
                </a:cxn>
                <a:cxn ang="0">
                  <a:pos x="377" y="156"/>
                </a:cxn>
                <a:cxn ang="0">
                  <a:pos x="377" y="166"/>
                </a:cxn>
                <a:cxn ang="0">
                  <a:pos x="378" y="177"/>
                </a:cxn>
                <a:cxn ang="0">
                  <a:pos x="380" y="202"/>
                </a:cxn>
                <a:cxn ang="0">
                  <a:pos x="380" y="226"/>
                </a:cxn>
                <a:cxn ang="0">
                  <a:pos x="380" y="252"/>
                </a:cxn>
                <a:cxn ang="0">
                  <a:pos x="377" y="278"/>
                </a:cxn>
                <a:cxn ang="0">
                  <a:pos x="374" y="303"/>
                </a:cxn>
                <a:cxn ang="0">
                  <a:pos x="370" y="324"/>
                </a:cxn>
                <a:cxn ang="0">
                  <a:pos x="364" y="343"/>
                </a:cxn>
                <a:cxn ang="0">
                  <a:pos x="357" y="356"/>
                </a:cxn>
                <a:cxn ang="0">
                  <a:pos x="350" y="367"/>
                </a:cxn>
                <a:cxn ang="0">
                  <a:pos x="342" y="378"/>
                </a:cxn>
                <a:cxn ang="0">
                  <a:pos x="334" y="386"/>
                </a:cxn>
                <a:cxn ang="0">
                  <a:pos x="325" y="395"/>
                </a:cxn>
                <a:cxn ang="0">
                  <a:pos x="314" y="399"/>
                </a:cxn>
                <a:cxn ang="0">
                  <a:pos x="301" y="401"/>
                </a:cxn>
                <a:cxn ang="0">
                  <a:pos x="285" y="398"/>
                </a:cxn>
                <a:cxn ang="0">
                  <a:pos x="265" y="390"/>
                </a:cxn>
                <a:cxn ang="0">
                  <a:pos x="244" y="382"/>
                </a:cxn>
                <a:cxn ang="0">
                  <a:pos x="227" y="376"/>
                </a:cxn>
                <a:cxn ang="0">
                  <a:pos x="211" y="370"/>
                </a:cxn>
                <a:cxn ang="0">
                  <a:pos x="195" y="367"/>
                </a:cxn>
                <a:cxn ang="0">
                  <a:pos x="181" y="366"/>
                </a:cxn>
                <a:cxn ang="0">
                  <a:pos x="167" y="366"/>
                </a:cxn>
                <a:cxn ang="0">
                  <a:pos x="152" y="366"/>
                </a:cxn>
                <a:cxn ang="0">
                  <a:pos x="135" y="366"/>
                </a:cxn>
                <a:cxn ang="0">
                  <a:pos x="115" y="363"/>
                </a:cxn>
                <a:cxn ang="0">
                  <a:pos x="90" y="356"/>
                </a:cxn>
                <a:cxn ang="0">
                  <a:pos x="64" y="343"/>
                </a:cxn>
                <a:cxn ang="0">
                  <a:pos x="40" y="329"/>
                </a:cxn>
                <a:cxn ang="0">
                  <a:pos x="18" y="311"/>
                </a:cxn>
                <a:cxn ang="0">
                  <a:pos x="4" y="294"/>
                </a:cxn>
                <a:cxn ang="0">
                  <a:pos x="0" y="280"/>
                </a:cxn>
                <a:cxn ang="0">
                  <a:pos x="5" y="267"/>
                </a:cxn>
              </a:cxnLst>
              <a:rect l="0" t="0" r="r" b="b"/>
              <a:pathLst>
                <a:path w="432" h="401">
                  <a:moveTo>
                    <a:pt x="5" y="267"/>
                  </a:moveTo>
                  <a:lnTo>
                    <a:pt x="21" y="254"/>
                  </a:lnTo>
                  <a:lnTo>
                    <a:pt x="46" y="231"/>
                  </a:lnTo>
                  <a:lnTo>
                    <a:pt x="77" y="202"/>
                  </a:lnTo>
                  <a:lnTo>
                    <a:pt x="112" y="169"/>
                  </a:lnTo>
                  <a:lnTo>
                    <a:pt x="145" y="134"/>
                  </a:lnTo>
                  <a:lnTo>
                    <a:pt x="175" y="104"/>
                  </a:lnTo>
                  <a:lnTo>
                    <a:pt x="198" y="78"/>
                  </a:lnTo>
                  <a:lnTo>
                    <a:pt x="211" y="61"/>
                  </a:lnTo>
                  <a:lnTo>
                    <a:pt x="221" y="48"/>
                  </a:lnTo>
                  <a:lnTo>
                    <a:pt x="239" y="33"/>
                  </a:lnTo>
                  <a:lnTo>
                    <a:pt x="260" y="20"/>
                  </a:lnTo>
                  <a:lnTo>
                    <a:pt x="288" y="9"/>
                  </a:lnTo>
                  <a:lnTo>
                    <a:pt x="318" y="2"/>
                  </a:lnTo>
                  <a:lnTo>
                    <a:pt x="350" y="0"/>
                  </a:lnTo>
                  <a:lnTo>
                    <a:pt x="381" y="6"/>
                  </a:lnTo>
                  <a:lnTo>
                    <a:pt x="411" y="20"/>
                  </a:lnTo>
                  <a:lnTo>
                    <a:pt x="427" y="38"/>
                  </a:lnTo>
                  <a:lnTo>
                    <a:pt x="432" y="55"/>
                  </a:lnTo>
                  <a:lnTo>
                    <a:pt x="426" y="72"/>
                  </a:lnTo>
                  <a:lnTo>
                    <a:pt x="416" y="85"/>
                  </a:lnTo>
                  <a:lnTo>
                    <a:pt x="407" y="94"/>
                  </a:lnTo>
                  <a:lnTo>
                    <a:pt x="396" y="104"/>
                  </a:lnTo>
                  <a:lnTo>
                    <a:pt x="387" y="118"/>
                  </a:lnTo>
                  <a:lnTo>
                    <a:pt x="380" y="138"/>
                  </a:lnTo>
                  <a:lnTo>
                    <a:pt x="378" y="147"/>
                  </a:lnTo>
                  <a:lnTo>
                    <a:pt x="377" y="156"/>
                  </a:lnTo>
                  <a:lnTo>
                    <a:pt x="377" y="166"/>
                  </a:lnTo>
                  <a:lnTo>
                    <a:pt x="378" y="177"/>
                  </a:lnTo>
                  <a:lnTo>
                    <a:pt x="380" y="202"/>
                  </a:lnTo>
                  <a:lnTo>
                    <a:pt x="380" y="226"/>
                  </a:lnTo>
                  <a:lnTo>
                    <a:pt x="380" y="252"/>
                  </a:lnTo>
                  <a:lnTo>
                    <a:pt x="377" y="278"/>
                  </a:lnTo>
                  <a:lnTo>
                    <a:pt x="374" y="303"/>
                  </a:lnTo>
                  <a:lnTo>
                    <a:pt x="370" y="324"/>
                  </a:lnTo>
                  <a:lnTo>
                    <a:pt x="364" y="343"/>
                  </a:lnTo>
                  <a:lnTo>
                    <a:pt x="357" y="356"/>
                  </a:lnTo>
                  <a:lnTo>
                    <a:pt x="350" y="367"/>
                  </a:lnTo>
                  <a:lnTo>
                    <a:pt x="342" y="378"/>
                  </a:lnTo>
                  <a:lnTo>
                    <a:pt x="334" y="386"/>
                  </a:lnTo>
                  <a:lnTo>
                    <a:pt x="325" y="395"/>
                  </a:lnTo>
                  <a:lnTo>
                    <a:pt x="314" y="399"/>
                  </a:lnTo>
                  <a:lnTo>
                    <a:pt x="301" y="401"/>
                  </a:lnTo>
                  <a:lnTo>
                    <a:pt x="285" y="398"/>
                  </a:lnTo>
                  <a:lnTo>
                    <a:pt x="265" y="390"/>
                  </a:lnTo>
                  <a:lnTo>
                    <a:pt x="244" y="382"/>
                  </a:lnTo>
                  <a:lnTo>
                    <a:pt x="227" y="376"/>
                  </a:lnTo>
                  <a:lnTo>
                    <a:pt x="211" y="370"/>
                  </a:lnTo>
                  <a:lnTo>
                    <a:pt x="195" y="367"/>
                  </a:lnTo>
                  <a:lnTo>
                    <a:pt x="181" y="366"/>
                  </a:lnTo>
                  <a:lnTo>
                    <a:pt x="167" y="366"/>
                  </a:lnTo>
                  <a:lnTo>
                    <a:pt x="152" y="366"/>
                  </a:lnTo>
                  <a:lnTo>
                    <a:pt x="135" y="366"/>
                  </a:lnTo>
                  <a:lnTo>
                    <a:pt x="115" y="363"/>
                  </a:lnTo>
                  <a:lnTo>
                    <a:pt x="90" y="356"/>
                  </a:lnTo>
                  <a:lnTo>
                    <a:pt x="64" y="343"/>
                  </a:lnTo>
                  <a:lnTo>
                    <a:pt x="40" y="329"/>
                  </a:lnTo>
                  <a:lnTo>
                    <a:pt x="18" y="311"/>
                  </a:lnTo>
                  <a:lnTo>
                    <a:pt x="4" y="294"/>
                  </a:lnTo>
                  <a:lnTo>
                    <a:pt x="0" y="280"/>
                  </a:lnTo>
                  <a:lnTo>
                    <a:pt x="5" y="267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2213" y="3244"/>
              <a:ext cx="338" cy="481"/>
            </a:xfrm>
            <a:custGeom>
              <a:avLst/>
              <a:gdLst/>
              <a:ahLst/>
              <a:cxnLst>
                <a:cxn ang="0">
                  <a:pos x="93" y="33"/>
                </a:cxn>
                <a:cxn ang="0">
                  <a:pos x="76" y="56"/>
                </a:cxn>
                <a:cxn ang="0">
                  <a:pos x="60" y="89"/>
                </a:cxn>
                <a:cxn ang="0">
                  <a:pos x="44" y="125"/>
                </a:cxn>
                <a:cxn ang="0">
                  <a:pos x="37" y="151"/>
                </a:cxn>
                <a:cxn ang="0">
                  <a:pos x="33" y="167"/>
                </a:cxn>
                <a:cxn ang="0">
                  <a:pos x="30" y="191"/>
                </a:cxn>
                <a:cxn ang="0">
                  <a:pos x="27" y="253"/>
                </a:cxn>
                <a:cxn ang="0">
                  <a:pos x="20" y="319"/>
                </a:cxn>
                <a:cxn ang="0">
                  <a:pos x="8" y="368"/>
                </a:cxn>
                <a:cxn ang="0">
                  <a:pos x="4" y="388"/>
                </a:cxn>
                <a:cxn ang="0">
                  <a:pos x="20" y="403"/>
                </a:cxn>
                <a:cxn ang="0">
                  <a:pos x="41" y="413"/>
                </a:cxn>
                <a:cxn ang="0">
                  <a:pos x="66" y="419"/>
                </a:cxn>
                <a:cxn ang="0">
                  <a:pos x="90" y="427"/>
                </a:cxn>
                <a:cxn ang="0">
                  <a:pos x="136" y="450"/>
                </a:cxn>
                <a:cxn ang="0">
                  <a:pos x="198" y="472"/>
                </a:cxn>
                <a:cxn ang="0">
                  <a:pos x="270" y="481"/>
                </a:cxn>
                <a:cxn ang="0">
                  <a:pos x="311" y="462"/>
                </a:cxn>
                <a:cxn ang="0">
                  <a:pos x="322" y="404"/>
                </a:cxn>
                <a:cxn ang="0">
                  <a:pos x="332" y="321"/>
                </a:cxn>
                <a:cxn ang="0">
                  <a:pos x="338" y="226"/>
                </a:cxn>
                <a:cxn ang="0">
                  <a:pos x="335" y="142"/>
                </a:cxn>
                <a:cxn ang="0">
                  <a:pos x="322" y="82"/>
                </a:cxn>
                <a:cxn ang="0">
                  <a:pos x="289" y="44"/>
                </a:cxn>
                <a:cxn ang="0">
                  <a:pos x="250" y="17"/>
                </a:cxn>
                <a:cxn ang="0">
                  <a:pos x="216" y="4"/>
                </a:cxn>
                <a:cxn ang="0">
                  <a:pos x="188" y="0"/>
                </a:cxn>
                <a:cxn ang="0">
                  <a:pos x="168" y="4"/>
                </a:cxn>
                <a:cxn ang="0">
                  <a:pos x="157" y="11"/>
                </a:cxn>
                <a:cxn ang="0">
                  <a:pos x="144" y="20"/>
                </a:cxn>
                <a:cxn ang="0">
                  <a:pos x="121" y="26"/>
                </a:cxn>
              </a:cxnLst>
              <a:rect l="0" t="0" r="r" b="b"/>
              <a:pathLst>
                <a:path w="338" h="481">
                  <a:moveTo>
                    <a:pt x="100" y="27"/>
                  </a:moveTo>
                  <a:lnTo>
                    <a:pt x="93" y="33"/>
                  </a:lnTo>
                  <a:lnTo>
                    <a:pt x="85" y="43"/>
                  </a:lnTo>
                  <a:lnTo>
                    <a:pt x="76" y="56"/>
                  </a:lnTo>
                  <a:lnTo>
                    <a:pt x="67" y="72"/>
                  </a:lnTo>
                  <a:lnTo>
                    <a:pt x="60" y="89"/>
                  </a:lnTo>
                  <a:lnTo>
                    <a:pt x="51" y="108"/>
                  </a:lnTo>
                  <a:lnTo>
                    <a:pt x="44" y="125"/>
                  </a:lnTo>
                  <a:lnTo>
                    <a:pt x="39" y="142"/>
                  </a:lnTo>
                  <a:lnTo>
                    <a:pt x="37" y="151"/>
                  </a:lnTo>
                  <a:lnTo>
                    <a:pt x="34" y="160"/>
                  </a:lnTo>
                  <a:lnTo>
                    <a:pt x="33" y="167"/>
                  </a:lnTo>
                  <a:lnTo>
                    <a:pt x="31" y="172"/>
                  </a:lnTo>
                  <a:lnTo>
                    <a:pt x="30" y="191"/>
                  </a:lnTo>
                  <a:lnTo>
                    <a:pt x="28" y="220"/>
                  </a:lnTo>
                  <a:lnTo>
                    <a:pt x="27" y="253"/>
                  </a:lnTo>
                  <a:lnTo>
                    <a:pt x="24" y="289"/>
                  </a:lnTo>
                  <a:lnTo>
                    <a:pt x="20" y="319"/>
                  </a:lnTo>
                  <a:lnTo>
                    <a:pt x="15" y="347"/>
                  </a:lnTo>
                  <a:lnTo>
                    <a:pt x="8" y="368"/>
                  </a:lnTo>
                  <a:lnTo>
                    <a:pt x="0" y="380"/>
                  </a:lnTo>
                  <a:lnTo>
                    <a:pt x="4" y="388"/>
                  </a:lnTo>
                  <a:lnTo>
                    <a:pt x="11" y="396"/>
                  </a:lnTo>
                  <a:lnTo>
                    <a:pt x="20" y="403"/>
                  </a:lnTo>
                  <a:lnTo>
                    <a:pt x="30" y="409"/>
                  </a:lnTo>
                  <a:lnTo>
                    <a:pt x="41" y="413"/>
                  </a:lnTo>
                  <a:lnTo>
                    <a:pt x="54" y="416"/>
                  </a:lnTo>
                  <a:lnTo>
                    <a:pt x="66" y="419"/>
                  </a:lnTo>
                  <a:lnTo>
                    <a:pt x="77" y="420"/>
                  </a:lnTo>
                  <a:lnTo>
                    <a:pt x="90" y="427"/>
                  </a:lnTo>
                  <a:lnTo>
                    <a:pt x="111" y="439"/>
                  </a:lnTo>
                  <a:lnTo>
                    <a:pt x="136" y="450"/>
                  </a:lnTo>
                  <a:lnTo>
                    <a:pt x="167" y="462"/>
                  </a:lnTo>
                  <a:lnTo>
                    <a:pt x="198" y="472"/>
                  </a:lnTo>
                  <a:lnTo>
                    <a:pt x="234" y="478"/>
                  </a:lnTo>
                  <a:lnTo>
                    <a:pt x="270" y="481"/>
                  </a:lnTo>
                  <a:lnTo>
                    <a:pt x="306" y="476"/>
                  </a:lnTo>
                  <a:lnTo>
                    <a:pt x="311" y="462"/>
                  </a:lnTo>
                  <a:lnTo>
                    <a:pt x="316" y="436"/>
                  </a:lnTo>
                  <a:lnTo>
                    <a:pt x="322" y="404"/>
                  </a:lnTo>
                  <a:lnTo>
                    <a:pt x="328" y="365"/>
                  </a:lnTo>
                  <a:lnTo>
                    <a:pt x="332" y="321"/>
                  </a:lnTo>
                  <a:lnTo>
                    <a:pt x="337" y="273"/>
                  </a:lnTo>
                  <a:lnTo>
                    <a:pt x="338" y="226"/>
                  </a:lnTo>
                  <a:lnTo>
                    <a:pt x="338" y="181"/>
                  </a:lnTo>
                  <a:lnTo>
                    <a:pt x="335" y="142"/>
                  </a:lnTo>
                  <a:lnTo>
                    <a:pt x="331" y="109"/>
                  </a:lnTo>
                  <a:lnTo>
                    <a:pt x="322" y="82"/>
                  </a:lnTo>
                  <a:lnTo>
                    <a:pt x="311" y="63"/>
                  </a:lnTo>
                  <a:lnTo>
                    <a:pt x="289" y="44"/>
                  </a:lnTo>
                  <a:lnTo>
                    <a:pt x="269" y="28"/>
                  </a:lnTo>
                  <a:lnTo>
                    <a:pt x="250" y="17"/>
                  </a:lnTo>
                  <a:lnTo>
                    <a:pt x="233" y="10"/>
                  </a:lnTo>
                  <a:lnTo>
                    <a:pt x="216" y="4"/>
                  </a:lnTo>
                  <a:lnTo>
                    <a:pt x="201" y="1"/>
                  </a:lnTo>
                  <a:lnTo>
                    <a:pt x="188" y="0"/>
                  </a:lnTo>
                  <a:lnTo>
                    <a:pt x="177" y="1"/>
                  </a:lnTo>
                  <a:lnTo>
                    <a:pt x="168" y="4"/>
                  </a:lnTo>
                  <a:lnTo>
                    <a:pt x="161" y="7"/>
                  </a:lnTo>
                  <a:lnTo>
                    <a:pt x="157" y="11"/>
                  </a:lnTo>
                  <a:lnTo>
                    <a:pt x="151" y="16"/>
                  </a:lnTo>
                  <a:lnTo>
                    <a:pt x="144" y="20"/>
                  </a:lnTo>
                  <a:lnTo>
                    <a:pt x="134" y="24"/>
                  </a:lnTo>
                  <a:lnTo>
                    <a:pt x="121" y="26"/>
                  </a:lnTo>
                  <a:lnTo>
                    <a:pt x="100" y="27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2560" y="3280"/>
              <a:ext cx="282" cy="488"/>
            </a:xfrm>
            <a:custGeom>
              <a:avLst/>
              <a:gdLst/>
              <a:ahLst/>
              <a:cxnLst>
                <a:cxn ang="0">
                  <a:pos x="30" y="5"/>
                </a:cxn>
                <a:cxn ang="0">
                  <a:pos x="14" y="14"/>
                </a:cxn>
                <a:cxn ang="0">
                  <a:pos x="4" y="31"/>
                </a:cxn>
                <a:cxn ang="0">
                  <a:pos x="0" y="62"/>
                </a:cxn>
                <a:cxn ang="0">
                  <a:pos x="8" y="111"/>
                </a:cxn>
                <a:cxn ang="0">
                  <a:pos x="11" y="119"/>
                </a:cxn>
                <a:cxn ang="0">
                  <a:pos x="13" y="129"/>
                </a:cxn>
                <a:cxn ang="0">
                  <a:pos x="16" y="138"/>
                </a:cxn>
                <a:cxn ang="0">
                  <a:pos x="17" y="148"/>
                </a:cxn>
                <a:cxn ang="0">
                  <a:pos x="24" y="191"/>
                </a:cxn>
                <a:cxn ang="0">
                  <a:pos x="30" y="236"/>
                </a:cxn>
                <a:cxn ang="0">
                  <a:pos x="34" y="278"/>
                </a:cxn>
                <a:cxn ang="0">
                  <a:pos x="36" y="316"/>
                </a:cxn>
                <a:cxn ang="0">
                  <a:pos x="36" y="329"/>
                </a:cxn>
                <a:cxn ang="0">
                  <a:pos x="36" y="342"/>
                </a:cxn>
                <a:cxn ang="0">
                  <a:pos x="34" y="352"/>
                </a:cxn>
                <a:cxn ang="0">
                  <a:pos x="33" y="363"/>
                </a:cxn>
                <a:cxn ang="0">
                  <a:pos x="29" y="380"/>
                </a:cxn>
                <a:cxn ang="0">
                  <a:pos x="23" y="400"/>
                </a:cxn>
                <a:cxn ang="0">
                  <a:pos x="20" y="420"/>
                </a:cxn>
                <a:cxn ang="0">
                  <a:pos x="18" y="439"/>
                </a:cxn>
                <a:cxn ang="0">
                  <a:pos x="21" y="456"/>
                </a:cxn>
                <a:cxn ang="0">
                  <a:pos x="29" y="471"/>
                </a:cxn>
                <a:cxn ang="0">
                  <a:pos x="43" y="481"/>
                </a:cxn>
                <a:cxn ang="0">
                  <a:pos x="66" y="486"/>
                </a:cxn>
                <a:cxn ang="0">
                  <a:pos x="95" y="488"/>
                </a:cxn>
                <a:cxn ang="0">
                  <a:pos x="126" y="486"/>
                </a:cxn>
                <a:cxn ang="0">
                  <a:pos x="160" y="482"/>
                </a:cxn>
                <a:cxn ang="0">
                  <a:pos x="191" y="476"/>
                </a:cxn>
                <a:cxn ang="0">
                  <a:pos x="220" y="469"/>
                </a:cxn>
                <a:cxn ang="0">
                  <a:pos x="243" y="459"/>
                </a:cxn>
                <a:cxn ang="0">
                  <a:pos x="260" y="449"/>
                </a:cxn>
                <a:cxn ang="0">
                  <a:pos x="269" y="437"/>
                </a:cxn>
                <a:cxn ang="0">
                  <a:pos x="273" y="419"/>
                </a:cxn>
                <a:cxn ang="0">
                  <a:pos x="278" y="388"/>
                </a:cxn>
                <a:cxn ang="0">
                  <a:pos x="281" y="352"/>
                </a:cxn>
                <a:cxn ang="0">
                  <a:pos x="282" y="314"/>
                </a:cxn>
                <a:cxn ang="0">
                  <a:pos x="281" y="283"/>
                </a:cxn>
                <a:cxn ang="0">
                  <a:pos x="276" y="255"/>
                </a:cxn>
                <a:cxn ang="0">
                  <a:pos x="270" y="227"/>
                </a:cxn>
                <a:cxn ang="0">
                  <a:pos x="260" y="206"/>
                </a:cxn>
                <a:cxn ang="0">
                  <a:pos x="256" y="198"/>
                </a:cxn>
                <a:cxn ang="0">
                  <a:pos x="252" y="191"/>
                </a:cxn>
                <a:cxn ang="0">
                  <a:pos x="246" y="184"/>
                </a:cxn>
                <a:cxn ang="0">
                  <a:pos x="242" y="177"/>
                </a:cxn>
                <a:cxn ang="0">
                  <a:pos x="226" y="154"/>
                </a:cxn>
                <a:cxn ang="0">
                  <a:pos x="209" y="128"/>
                </a:cxn>
                <a:cxn ang="0">
                  <a:pos x="190" y="103"/>
                </a:cxn>
                <a:cxn ang="0">
                  <a:pos x="173" y="80"/>
                </a:cxn>
                <a:cxn ang="0">
                  <a:pos x="155" y="59"/>
                </a:cxn>
                <a:cxn ang="0">
                  <a:pos x="139" y="40"/>
                </a:cxn>
                <a:cxn ang="0">
                  <a:pos x="124" y="26"/>
                </a:cxn>
                <a:cxn ang="0">
                  <a:pos x="112" y="16"/>
                </a:cxn>
                <a:cxn ang="0">
                  <a:pos x="101" y="10"/>
                </a:cxn>
                <a:cxn ang="0">
                  <a:pos x="89" y="5"/>
                </a:cxn>
                <a:cxn ang="0">
                  <a:pos x="77" y="1"/>
                </a:cxn>
                <a:cxn ang="0">
                  <a:pos x="67" y="0"/>
                </a:cxn>
                <a:cxn ang="0">
                  <a:pos x="57" y="0"/>
                </a:cxn>
                <a:cxn ang="0">
                  <a:pos x="47" y="1"/>
                </a:cxn>
                <a:cxn ang="0">
                  <a:pos x="39" y="3"/>
                </a:cxn>
                <a:cxn ang="0">
                  <a:pos x="30" y="5"/>
                </a:cxn>
              </a:cxnLst>
              <a:rect l="0" t="0" r="r" b="b"/>
              <a:pathLst>
                <a:path w="282" h="488">
                  <a:moveTo>
                    <a:pt x="30" y="5"/>
                  </a:moveTo>
                  <a:lnTo>
                    <a:pt x="14" y="14"/>
                  </a:lnTo>
                  <a:lnTo>
                    <a:pt x="4" y="31"/>
                  </a:lnTo>
                  <a:lnTo>
                    <a:pt x="0" y="62"/>
                  </a:lnTo>
                  <a:lnTo>
                    <a:pt x="8" y="111"/>
                  </a:lnTo>
                  <a:lnTo>
                    <a:pt x="11" y="119"/>
                  </a:lnTo>
                  <a:lnTo>
                    <a:pt x="13" y="129"/>
                  </a:lnTo>
                  <a:lnTo>
                    <a:pt x="16" y="138"/>
                  </a:lnTo>
                  <a:lnTo>
                    <a:pt x="17" y="148"/>
                  </a:lnTo>
                  <a:lnTo>
                    <a:pt x="24" y="191"/>
                  </a:lnTo>
                  <a:lnTo>
                    <a:pt x="30" y="236"/>
                  </a:lnTo>
                  <a:lnTo>
                    <a:pt x="34" y="278"/>
                  </a:lnTo>
                  <a:lnTo>
                    <a:pt x="36" y="316"/>
                  </a:lnTo>
                  <a:lnTo>
                    <a:pt x="36" y="329"/>
                  </a:lnTo>
                  <a:lnTo>
                    <a:pt x="36" y="342"/>
                  </a:lnTo>
                  <a:lnTo>
                    <a:pt x="34" y="352"/>
                  </a:lnTo>
                  <a:lnTo>
                    <a:pt x="33" y="363"/>
                  </a:lnTo>
                  <a:lnTo>
                    <a:pt x="29" y="380"/>
                  </a:lnTo>
                  <a:lnTo>
                    <a:pt x="23" y="400"/>
                  </a:lnTo>
                  <a:lnTo>
                    <a:pt x="20" y="420"/>
                  </a:lnTo>
                  <a:lnTo>
                    <a:pt x="18" y="439"/>
                  </a:lnTo>
                  <a:lnTo>
                    <a:pt x="21" y="456"/>
                  </a:lnTo>
                  <a:lnTo>
                    <a:pt x="29" y="471"/>
                  </a:lnTo>
                  <a:lnTo>
                    <a:pt x="43" y="481"/>
                  </a:lnTo>
                  <a:lnTo>
                    <a:pt x="66" y="486"/>
                  </a:lnTo>
                  <a:lnTo>
                    <a:pt x="95" y="488"/>
                  </a:lnTo>
                  <a:lnTo>
                    <a:pt x="126" y="486"/>
                  </a:lnTo>
                  <a:lnTo>
                    <a:pt x="160" y="482"/>
                  </a:lnTo>
                  <a:lnTo>
                    <a:pt x="191" y="476"/>
                  </a:lnTo>
                  <a:lnTo>
                    <a:pt x="220" y="469"/>
                  </a:lnTo>
                  <a:lnTo>
                    <a:pt x="243" y="459"/>
                  </a:lnTo>
                  <a:lnTo>
                    <a:pt x="260" y="449"/>
                  </a:lnTo>
                  <a:lnTo>
                    <a:pt x="269" y="437"/>
                  </a:lnTo>
                  <a:lnTo>
                    <a:pt x="273" y="419"/>
                  </a:lnTo>
                  <a:lnTo>
                    <a:pt x="278" y="388"/>
                  </a:lnTo>
                  <a:lnTo>
                    <a:pt x="281" y="352"/>
                  </a:lnTo>
                  <a:lnTo>
                    <a:pt x="282" y="314"/>
                  </a:lnTo>
                  <a:lnTo>
                    <a:pt x="281" y="283"/>
                  </a:lnTo>
                  <a:lnTo>
                    <a:pt x="276" y="255"/>
                  </a:lnTo>
                  <a:lnTo>
                    <a:pt x="270" y="227"/>
                  </a:lnTo>
                  <a:lnTo>
                    <a:pt x="260" y="206"/>
                  </a:lnTo>
                  <a:lnTo>
                    <a:pt x="256" y="198"/>
                  </a:lnTo>
                  <a:lnTo>
                    <a:pt x="252" y="191"/>
                  </a:lnTo>
                  <a:lnTo>
                    <a:pt x="246" y="184"/>
                  </a:lnTo>
                  <a:lnTo>
                    <a:pt x="242" y="177"/>
                  </a:lnTo>
                  <a:lnTo>
                    <a:pt x="226" y="154"/>
                  </a:lnTo>
                  <a:lnTo>
                    <a:pt x="209" y="128"/>
                  </a:lnTo>
                  <a:lnTo>
                    <a:pt x="190" y="103"/>
                  </a:lnTo>
                  <a:lnTo>
                    <a:pt x="173" y="80"/>
                  </a:lnTo>
                  <a:lnTo>
                    <a:pt x="155" y="59"/>
                  </a:lnTo>
                  <a:lnTo>
                    <a:pt x="139" y="40"/>
                  </a:lnTo>
                  <a:lnTo>
                    <a:pt x="124" y="26"/>
                  </a:lnTo>
                  <a:lnTo>
                    <a:pt x="112" y="16"/>
                  </a:lnTo>
                  <a:lnTo>
                    <a:pt x="101" y="10"/>
                  </a:lnTo>
                  <a:lnTo>
                    <a:pt x="89" y="5"/>
                  </a:lnTo>
                  <a:lnTo>
                    <a:pt x="77" y="1"/>
                  </a:lnTo>
                  <a:lnTo>
                    <a:pt x="67" y="0"/>
                  </a:lnTo>
                  <a:lnTo>
                    <a:pt x="57" y="0"/>
                  </a:lnTo>
                  <a:lnTo>
                    <a:pt x="47" y="1"/>
                  </a:lnTo>
                  <a:lnTo>
                    <a:pt x="39" y="3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2711" y="3134"/>
              <a:ext cx="259" cy="298"/>
            </a:xfrm>
            <a:custGeom>
              <a:avLst/>
              <a:gdLst/>
              <a:ahLst/>
              <a:cxnLst>
                <a:cxn ang="0">
                  <a:pos x="259" y="212"/>
                </a:cxn>
                <a:cxn ang="0">
                  <a:pos x="246" y="172"/>
                </a:cxn>
                <a:cxn ang="0">
                  <a:pos x="225" y="137"/>
                </a:cxn>
                <a:cxn ang="0">
                  <a:pos x="200" y="105"/>
                </a:cxn>
                <a:cxn ang="0">
                  <a:pos x="173" y="79"/>
                </a:cxn>
                <a:cxn ang="0">
                  <a:pos x="147" y="59"/>
                </a:cxn>
                <a:cxn ang="0">
                  <a:pos x="122" y="45"/>
                </a:cxn>
                <a:cxn ang="0">
                  <a:pos x="105" y="35"/>
                </a:cxn>
                <a:cxn ang="0">
                  <a:pos x="95" y="31"/>
                </a:cxn>
                <a:cxn ang="0">
                  <a:pos x="86" y="20"/>
                </a:cxn>
                <a:cxn ang="0">
                  <a:pos x="78" y="13"/>
                </a:cxn>
                <a:cxn ang="0">
                  <a:pos x="69" y="9"/>
                </a:cxn>
                <a:cxn ang="0">
                  <a:pos x="60" y="5"/>
                </a:cxn>
                <a:cxn ang="0">
                  <a:pos x="53" y="2"/>
                </a:cxn>
                <a:cxn ang="0">
                  <a:pos x="46" y="0"/>
                </a:cxn>
                <a:cxn ang="0">
                  <a:pos x="39" y="0"/>
                </a:cxn>
                <a:cxn ang="0">
                  <a:pos x="33" y="0"/>
                </a:cxn>
                <a:cxn ang="0">
                  <a:pos x="30" y="31"/>
                </a:cxn>
                <a:cxn ang="0">
                  <a:pos x="23" y="77"/>
                </a:cxn>
                <a:cxn ang="0">
                  <a:pos x="13" y="124"/>
                </a:cxn>
                <a:cxn ang="0">
                  <a:pos x="0" y="157"/>
                </a:cxn>
                <a:cxn ang="0">
                  <a:pos x="10" y="169"/>
                </a:cxn>
                <a:cxn ang="0">
                  <a:pos x="23" y="186"/>
                </a:cxn>
                <a:cxn ang="0">
                  <a:pos x="39" y="208"/>
                </a:cxn>
                <a:cxn ang="0">
                  <a:pos x="56" y="229"/>
                </a:cxn>
                <a:cxn ang="0">
                  <a:pos x="73" y="251"/>
                </a:cxn>
                <a:cxn ang="0">
                  <a:pos x="88" y="271"/>
                </a:cxn>
                <a:cxn ang="0">
                  <a:pos x="99" y="287"/>
                </a:cxn>
                <a:cxn ang="0">
                  <a:pos x="107" y="298"/>
                </a:cxn>
                <a:cxn ang="0">
                  <a:pos x="112" y="295"/>
                </a:cxn>
                <a:cxn ang="0">
                  <a:pos x="117" y="294"/>
                </a:cxn>
                <a:cxn ang="0">
                  <a:pos x="121" y="291"/>
                </a:cxn>
                <a:cxn ang="0">
                  <a:pos x="125" y="290"/>
                </a:cxn>
                <a:cxn ang="0">
                  <a:pos x="130" y="290"/>
                </a:cxn>
                <a:cxn ang="0">
                  <a:pos x="135" y="288"/>
                </a:cxn>
                <a:cxn ang="0">
                  <a:pos x="144" y="288"/>
                </a:cxn>
                <a:cxn ang="0">
                  <a:pos x="155" y="290"/>
                </a:cxn>
                <a:cxn ang="0">
                  <a:pos x="170" y="288"/>
                </a:cxn>
                <a:cxn ang="0">
                  <a:pos x="187" y="284"/>
                </a:cxn>
                <a:cxn ang="0">
                  <a:pos x="204" y="275"/>
                </a:cxn>
                <a:cxn ang="0">
                  <a:pos x="222" y="265"/>
                </a:cxn>
                <a:cxn ang="0">
                  <a:pos x="236" y="254"/>
                </a:cxn>
                <a:cxn ang="0">
                  <a:pos x="249" y="241"/>
                </a:cxn>
                <a:cxn ang="0">
                  <a:pos x="256" y="226"/>
                </a:cxn>
                <a:cxn ang="0">
                  <a:pos x="259" y="212"/>
                </a:cxn>
              </a:cxnLst>
              <a:rect l="0" t="0" r="r" b="b"/>
              <a:pathLst>
                <a:path w="259" h="298">
                  <a:moveTo>
                    <a:pt x="259" y="212"/>
                  </a:moveTo>
                  <a:lnTo>
                    <a:pt x="246" y="172"/>
                  </a:lnTo>
                  <a:lnTo>
                    <a:pt x="225" y="137"/>
                  </a:lnTo>
                  <a:lnTo>
                    <a:pt x="200" y="105"/>
                  </a:lnTo>
                  <a:lnTo>
                    <a:pt x="173" y="79"/>
                  </a:lnTo>
                  <a:lnTo>
                    <a:pt x="147" y="59"/>
                  </a:lnTo>
                  <a:lnTo>
                    <a:pt x="122" y="45"/>
                  </a:lnTo>
                  <a:lnTo>
                    <a:pt x="105" y="35"/>
                  </a:lnTo>
                  <a:lnTo>
                    <a:pt x="95" y="31"/>
                  </a:lnTo>
                  <a:lnTo>
                    <a:pt x="86" y="20"/>
                  </a:lnTo>
                  <a:lnTo>
                    <a:pt x="78" y="13"/>
                  </a:lnTo>
                  <a:lnTo>
                    <a:pt x="69" y="9"/>
                  </a:lnTo>
                  <a:lnTo>
                    <a:pt x="60" y="5"/>
                  </a:lnTo>
                  <a:lnTo>
                    <a:pt x="53" y="2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30" y="31"/>
                  </a:lnTo>
                  <a:lnTo>
                    <a:pt x="23" y="77"/>
                  </a:lnTo>
                  <a:lnTo>
                    <a:pt x="13" y="124"/>
                  </a:lnTo>
                  <a:lnTo>
                    <a:pt x="0" y="157"/>
                  </a:lnTo>
                  <a:lnTo>
                    <a:pt x="10" y="169"/>
                  </a:lnTo>
                  <a:lnTo>
                    <a:pt x="23" y="186"/>
                  </a:lnTo>
                  <a:lnTo>
                    <a:pt x="39" y="208"/>
                  </a:lnTo>
                  <a:lnTo>
                    <a:pt x="56" y="229"/>
                  </a:lnTo>
                  <a:lnTo>
                    <a:pt x="73" y="251"/>
                  </a:lnTo>
                  <a:lnTo>
                    <a:pt x="88" y="271"/>
                  </a:lnTo>
                  <a:lnTo>
                    <a:pt x="99" y="287"/>
                  </a:lnTo>
                  <a:lnTo>
                    <a:pt x="107" y="298"/>
                  </a:lnTo>
                  <a:lnTo>
                    <a:pt x="112" y="295"/>
                  </a:lnTo>
                  <a:lnTo>
                    <a:pt x="117" y="294"/>
                  </a:lnTo>
                  <a:lnTo>
                    <a:pt x="121" y="291"/>
                  </a:lnTo>
                  <a:lnTo>
                    <a:pt x="125" y="290"/>
                  </a:lnTo>
                  <a:lnTo>
                    <a:pt x="130" y="290"/>
                  </a:lnTo>
                  <a:lnTo>
                    <a:pt x="135" y="288"/>
                  </a:lnTo>
                  <a:lnTo>
                    <a:pt x="144" y="288"/>
                  </a:lnTo>
                  <a:lnTo>
                    <a:pt x="155" y="290"/>
                  </a:lnTo>
                  <a:lnTo>
                    <a:pt x="170" y="288"/>
                  </a:lnTo>
                  <a:lnTo>
                    <a:pt x="187" y="284"/>
                  </a:lnTo>
                  <a:lnTo>
                    <a:pt x="204" y="275"/>
                  </a:lnTo>
                  <a:lnTo>
                    <a:pt x="222" y="265"/>
                  </a:lnTo>
                  <a:lnTo>
                    <a:pt x="236" y="254"/>
                  </a:lnTo>
                  <a:lnTo>
                    <a:pt x="249" y="241"/>
                  </a:lnTo>
                  <a:lnTo>
                    <a:pt x="256" y="226"/>
                  </a:lnTo>
                  <a:lnTo>
                    <a:pt x="259" y="212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2384" y="2985"/>
              <a:ext cx="338" cy="279"/>
            </a:xfrm>
            <a:custGeom>
              <a:avLst/>
              <a:gdLst/>
              <a:ahLst/>
              <a:cxnLst>
                <a:cxn ang="0">
                  <a:pos x="331" y="128"/>
                </a:cxn>
                <a:cxn ang="0">
                  <a:pos x="323" y="116"/>
                </a:cxn>
                <a:cxn ang="0">
                  <a:pos x="313" y="105"/>
                </a:cxn>
                <a:cxn ang="0">
                  <a:pos x="300" y="95"/>
                </a:cxn>
                <a:cxn ang="0">
                  <a:pos x="284" y="83"/>
                </a:cxn>
                <a:cxn ang="0">
                  <a:pos x="265" y="73"/>
                </a:cxn>
                <a:cxn ang="0">
                  <a:pos x="243" y="60"/>
                </a:cxn>
                <a:cxn ang="0">
                  <a:pos x="217" y="48"/>
                </a:cxn>
                <a:cxn ang="0">
                  <a:pos x="189" y="34"/>
                </a:cxn>
                <a:cxn ang="0">
                  <a:pos x="158" y="21"/>
                </a:cxn>
                <a:cxn ang="0">
                  <a:pos x="127" y="12"/>
                </a:cxn>
                <a:cxn ang="0">
                  <a:pos x="97" y="5"/>
                </a:cxn>
                <a:cxn ang="0">
                  <a:pos x="69" y="1"/>
                </a:cxn>
                <a:cxn ang="0">
                  <a:pos x="43" y="0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2"/>
                </a:cxn>
                <a:cxn ang="0">
                  <a:pos x="0" y="31"/>
                </a:cxn>
                <a:cxn ang="0">
                  <a:pos x="6" y="69"/>
                </a:cxn>
                <a:cxn ang="0">
                  <a:pos x="16" y="106"/>
                </a:cxn>
                <a:cxn ang="0">
                  <a:pos x="30" y="131"/>
                </a:cxn>
                <a:cxn ang="0">
                  <a:pos x="39" y="152"/>
                </a:cxn>
                <a:cxn ang="0">
                  <a:pos x="37" y="182"/>
                </a:cxn>
                <a:cxn ang="0">
                  <a:pos x="33" y="214"/>
                </a:cxn>
                <a:cxn ang="0">
                  <a:pos x="32" y="240"/>
                </a:cxn>
                <a:cxn ang="0">
                  <a:pos x="40" y="250"/>
                </a:cxn>
                <a:cxn ang="0">
                  <a:pos x="62" y="259"/>
                </a:cxn>
                <a:cxn ang="0">
                  <a:pos x="92" y="266"/>
                </a:cxn>
                <a:cxn ang="0">
                  <a:pos x="128" y="273"/>
                </a:cxn>
                <a:cxn ang="0">
                  <a:pos x="166" y="277"/>
                </a:cxn>
                <a:cxn ang="0">
                  <a:pos x="202" y="279"/>
                </a:cxn>
                <a:cxn ang="0">
                  <a:pos x="232" y="279"/>
                </a:cxn>
                <a:cxn ang="0">
                  <a:pos x="253" y="276"/>
                </a:cxn>
                <a:cxn ang="0">
                  <a:pos x="262" y="277"/>
                </a:cxn>
                <a:cxn ang="0">
                  <a:pos x="269" y="277"/>
                </a:cxn>
                <a:cxn ang="0">
                  <a:pos x="277" y="277"/>
                </a:cxn>
                <a:cxn ang="0">
                  <a:pos x="284" y="275"/>
                </a:cxn>
                <a:cxn ang="0">
                  <a:pos x="289" y="270"/>
                </a:cxn>
                <a:cxn ang="0">
                  <a:pos x="295" y="263"/>
                </a:cxn>
                <a:cxn ang="0">
                  <a:pos x="302" y="254"/>
                </a:cxn>
                <a:cxn ang="0">
                  <a:pos x="308" y="244"/>
                </a:cxn>
                <a:cxn ang="0">
                  <a:pos x="323" y="211"/>
                </a:cxn>
                <a:cxn ang="0">
                  <a:pos x="334" y="178"/>
                </a:cxn>
                <a:cxn ang="0">
                  <a:pos x="338" y="149"/>
                </a:cxn>
                <a:cxn ang="0">
                  <a:pos x="331" y="128"/>
                </a:cxn>
              </a:cxnLst>
              <a:rect l="0" t="0" r="r" b="b"/>
              <a:pathLst>
                <a:path w="338" h="279">
                  <a:moveTo>
                    <a:pt x="331" y="128"/>
                  </a:moveTo>
                  <a:lnTo>
                    <a:pt x="323" y="116"/>
                  </a:lnTo>
                  <a:lnTo>
                    <a:pt x="313" y="105"/>
                  </a:lnTo>
                  <a:lnTo>
                    <a:pt x="300" y="95"/>
                  </a:lnTo>
                  <a:lnTo>
                    <a:pt x="284" y="83"/>
                  </a:lnTo>
                  <a:lnTo>
                    <a:pt x="265" y="73"/>
                  </a:lnTo>
                  <a:lnTo>
                    <a:pt x="243" y="60"/>
                  </a:lnTo>
                  <a:lnTo>
                    <a:pt x="217" y="48"/>
                  </a:lnTo>
                  <a:lnTo>
                    <a:pt x="189" y="34"/>
                  </a:lnTo>
                  <a:lnTo>
                    <a:pt x="158" y="21"/>
                  </a:lnTo>
                  <a:lnTo>
                    <a:pt x="127" y="12"/>
                  </a:lnTo>
                  <a:lnTo>
                    <a:pt x="97" y="5"/>
                  </a:lnTo>
                  <a:lnTo>
                    <a:pt x="69" y="1"/>
                  </a:lnTo>
                  <a:lnTo>
                    <a:pt x="43" y="0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2"/>
                  </a:lnTo>
                  <a:lnTo>
                    <a:pt x="0" y="31"/>
                  </a:lnTo>
                  <a:lnTo>
                    <a:pt x="6" y="69"/>
                  </a:lnTo>
                  <a:lnTo>
                    <a:pt x="16" y="106"/>
                  </a:lnTo>
                  <a:lnTo>
                    <a:pt x="30" y="131"/>
                  </a:lnTo>
                  <a:lnTo>
                    <a:pt x="39" y="152"/>
                  </a:lnTo>
                  <a:lnTo>
                    <a:pt x="37" y="182"/>
                  </a:lnTo>
                  <a:lnTo>
                    <a:pt x="33" y="214"/>
                  </a:lnTo>
                  <a:lnTo>
                    <a:pt x="32" y="240"/>
                  </a:lnTo>
                  <a:lnTo>
                    <a:pt x="40" y="250"/>
                  </a:lnTo>
                  <a:lnTo>
                    <a:pt x="62" y="259"/>
                  </a:lnTo>
                  <a:lnTo>
                    <a:pt x="92" y="266"/>
                  </a:lnTo>
                  <a:lnTo>
                    <a:pt x="128" y="273"/>
                  </a:lnTo>
                  <a:lnTo>
                    <a:pt x="166" y="277"/>
                  </a:lnTo>
                  <a:lnTo>
                    <a:pt x="202" y="279"/>
                  </a:lnTo>
                  <a:lnTo>
                    <a:pt x="232" y="279"/>
                  </a:lnTo>
                  <a:lnTo>
                    <a:pt x="253" y="276"/>
                  </a:lnTo>
                  <a:lnTo>
                    <a:pt x="262" y="277"/>
                  </a:lnTo>
                  <a:lnTo>
                    <a:pt x="269" y="277"/>
                  </a:lnTo>
                  <a:lnTo>
                    <a:pt x="277" y="277"/>
                  </a:lnTo>
                  <a:lnTo>
                    <a:pt x="284" y="275"/>
                  </a:lnTo>
                  <a:lnTo>
                    <a:pt x="289" y="270"/>
                  </a:lnTo>
                  <a:lnTo>
                    <a:pt x="295" y="263"/>
                  </a:lnTo>
                  <a:lnTo>
                    <a:pt x="302" y="254"/>
                  </a:lnTo>
                  <a:lnTo>
                    <a:pt x="308" y="244"/>
                  </a:lnTo>
                  <a:lnTo>
                    <a:pt x="323" y="211"/>
                  </a:lnTo>
                  <a:lnTo>
                    <a:pt x="334" y="178"/>
                  </a:lnTo>
                  <a:lnTo>
                    <a:pt x="338" y="149"/>
                  </a:lnTo>
                  <a:lnTo>
                    <a:pt x="331" y="128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2845" y="3373"/>
              <a:ext cx="304" cy="318"/>
            </a:xfrm>
            <a:custGeom>
              <a:avLst/>
              <a:gdLst/>
              <a:ahLst/>
              <a:cxnLst>
                <a:cxn ang="0">
                  <a:pos x="298" y="209"/>
                </a:cxn>
                <a:cxn ang="0">
                  <a:pos x="291" y="192"/>
                </a:cxn>
                <a:cxn ang="0">
                  <a:pos x="279" y="153"/>
                </a:cxn>
                <a:cxn ang="0">
                  <a:pos x="255" y="110"/>
                </a:cxn>
                <a:cxn ang="0">
                  <a:pos x="226" y="72"/>
                </a:cxn>
                <a:cxn ang="0">
                  <a:pos x="201" y="42"/>
                </a:cxn>
                <a:cxn ang="0">
                  <a:pos x="189" y="23"/>
                </a:cxn>
                <a:cxn ang="0">
                  <a:pos x="176" y="12"/>
                </a:cxn>
                <a:cxn ang="0">
                  <a:pos x="164" y="3"/>
                </a:cxn>
                <a:cxn ang="0">
                  <a:pos x="154" y="0"/>
                </a:cxn>
                <a:cxn ang="0">
                  <a:pos x="145" y="10"/>
                </a:cxn>
                <a:cxn ang="0">
                  <a:pos x="124" y="32"/>
                </a:cxn>
                <a:cxn ang="0">
                  <a:pos x="92" y="52"/>
                </a:cxn>
                <a:cxn ang="0">
                  <a:pos x="56" y="67"/>
                </a:cxn>
                <a:cxn ang="0">
                  <a:pos x="26" y="69"/>
                </a:cxn>
                <a:cxn ang="0">
                  <a:pos x="10" y="78"/>
                </a:cxn>
                <a:cxn ang="0">
                  <a:pos x="0" y="95"/>
                </a:cxn>
                <a:cxn ang="0">
                  <a:pos x="3" y="121"/>
                </a:cxn>
                <a:cxn ang="0">
                  <a:pos x="14" y="144"/>
                </a:cxn>
                <a:cxn ang="0">
                  <a:pos x="23" y="183"/>
                </a:cxn>
                <a:cxn ang="0">
                  <a:pos x="30" y="226"/>
                </a:cxn>
                <a:cxn ang="0">
                  <a:pos x="32" y="261"/>
                </a:cxn>
                <a:cxn ang="0">
                  <a:pos x="30" y="280"/>
                </a:cxn>
                <a:cxn ang="0">
                  <a:pos x="36" y="300"/>
                </a:cxn>
                <a:cxn ang="0">
                  <a:pos x="53" y="316"/>
                </a:cxn>
                <a:cxn ang="0">
                  <a:pos x="81" y="318"/>
                </a:cxn>
                <a:cxn ang="0">
                  <a:pos x="118" y="308"/>
                </a:cxn>
                <a:cxn ang="0">
                  <a:pos x="147" y="300"/>
                </a:cxn>
                <a:cxn ang="0">
                  <a:pos x="165" y="298"/>
                </a:cxn>
                <a:cxn ang="0">
                  <a:pos x="180" y="300"/>
                </a:cxn>
                <a:cxn ang="0">
                  <a:pos x="196" y="297"/>
                </a:cxn>
                <a:cxn ang="0">
                  <a:pos x="222" y="277"/>
                </a:cxn>
                <a:cxn ang="0">
                  <a:pos x="256" y="245"/>
                </a:cxn>
                <a:cxn ang="0">
                  <a:pos x="289" y="221"/>
                </a:cxn>
              </a:cxnLst>
              <a:rect l="0" t="0" r="r" b="b"/>
              <a:pathLst>
                <a:path w="304" h="318">
                  <a:moveTo>
                    <a:pt x="304" y="215"/>
                  </a:moveTo>
                  <a:lnTo>
                    <a:pt x="298" y="209"/>
                  </a:lnTo>
                  <a:lnTo>
                    <a:pt x="294" y="202"/>
                  </a:lnTo>
                  <a:lnTo>
                    <a:pt x="291" y="192"/>
                  </a:lnTo>
                  <a:lnTo>
                    <a:pt x="288" y="176"/>
                  </a:lnTo>
                  <a:lnTo>
                    <a:pt x="279" y="153"/>
                  </a:lnTo>
                  <a:lnTo>
                    <a:pt x="269" y="130"/>
                  </a:lnTo>
                  <a:lnTo>
                    <a:pt x="255" y="110"/>
                  </a:lnTo>
                  <a:lnTo>
                    <a:pt x="240" y="90"/>
                  </a:lnTo>
                  <a:lnTo>
                    <a:pt x="226" y="72"/>
                  </a:lnTo>
                  <a:lnTo>
                    <a:pt x="213" y="56"/>
                  </a:lnTo>
                  <a:lnTo>
                    <a:pt x="201" y="42"/>
                  </a:lnTo>
                  <a:lnTo>
                    <a:pt x="194" y="32"/>
                  </a:lnTo>
                  <a:lnTo>
                    <a:pt x="189" y="23"/>
                  </a:lnTo>
                  <a:lnTo>
                    <a:pt x="183" y="16"/>
                  </a:lnTo>
                  <a:lnTo>
                    <a:pt x="176" y="12"/>
                  </a:lnTo>
                  <a:lnTo>
                    <a:pt x="170" y="7"/>
                  </a:lnTo>
                  <a:lnTo>
                    <a:pt x="164" y="3"/>
                  </a:lnTo>
                  <a:lnTo>
                    <a:pt x="158" y="2"/>
                  </a:lnTo>
                  <a:lnTo>
                    <a:pt x="154" y="0"/>
                  </a:lnTo>
                  <a:lnTo>
                    <a:pt x="150" y="0"/>
                  </a:lnTo>
                  <a:lnTo>
                    <a:pt x="145" y="10"/>
                  </a:lnTo>
                  <a:lnTo>
                    <a:pt x="135" y="20"/>
                  </a:lnTo>
                  <a:lnTo>
                    <a:pt x="124" y="32"/>
                  </a:lnTo>
                  <a:lnTo>
                    <a:pt x="109" y="42"/>
                  </a:lnTo>
                  <a:lnTo>
                    <a:pt x="92" y="52"/>
                  </a:lnTo>
                  <a:lnTo>
                    <a:pt x="73" y="61"/>
                  </a:lnTo>
                  <a:lnTo>
                    <a:pt x="56" y="67"/>
                  </a:lnTo>
                  <a:lnTo>
                    <a:pt x="37" y="68"/>
                  </a:lnTo>
                  <a:lnTo>
                    <a:pt x="26" y="69"/>
                  </a:lnTo>
                  <a:lnTo>
                    <a:pt x="17" y="72"/>
                  </a:lnTo>
                  <a:lnTo>
                    <a:pt x="10" y="78"/>
                  </a:lnTo>
                  <a:lnTo>
                    <a:pt x="4" y="84"/>
                  </a:lnTo>
                  <a:lnTo>
                    <a:pt x="0" y="95"/>
                  </a:lnTo>
                  <a:lnTo>
                    <a:pt x="0" y="108"/>
                  </a:lnTo>
                  <a:lnTo>
                    <a:pt x="3" y="121"/>
                  </a:lnTo>
                  <a:lnTo>
                    <a:pt x="9" y="133"/>
                  </a:lnTo>
                  <a:lnTo>
                    <a:pt x="14" y="144"/>
                  </a:lnTo>
                  <a:lnTo>
                    <a:pt x="19" y="163"/>
                  </a:lnTo>
                  <a:lnTo>
                    <a:pt x="23" y="183"/>
                  </a:lnTo>
                  <a:lnTo>
                    <a:pt x="27" y="206"/>
                  </a:lnTo>
                  <a:lnTo>
                    <a:pt x="30" y="226"/>
                  </a:lnTo>
                  <a:lnTo>
                    <a:pt x="32" y="245"/>
                  </a:lnTo>
                  <a:lnTo>
                    <a:pt x="32" y="261"/>
                  </a:lnTo>
                  <a:lnTo>
                    <a:pt x="30" y="271"/>
                  </a:lnTo>
                  <a:lnTo>
                    <a:pt x="30" y="280"/>
                  </a:lnTo>
                  <a:lnTo>
                    <a:pt x="32" y="290"/>
                  </a:lnTo>
                  <a:lnTo>
                    <a:pt x="36" y="300"/>
                  </a:lnTo>
                  <a:lnTo>
                    <a:pt x="43" y="308"/>
                  </a:lnTo>
                  <a:lnTo>
                    <a:pt x="53" y="316"/>
                  </a:lnTo>
                  <a:lnTo>
                    <a:pt x="65" y="318"/>
                  </a:lnTo>
                  <a:lnTo>
                    <a:pt x="81" y="318"/>
                  </a:lnTo>
                  <a:lnTo>
                    <a:pt x="99" y="314"/>
                  </a:lnTo>
                  <a:lnTo>
                    <a:pt x="118" y="308"/>
                  </a:lnTo>
                  <a:lnTo>
                    <a:pt x="134" y="303"/>
                  </a:lnTo>
                  <a:lnTo>
                    <a:pt x="147" y="300"/>
                  </a:lnTo>
                  <a:lnTo>
                    <a:pt x="157" y="298"/>
                  </a:lnTo>
                  <a:lnTo>
                    <a:pt x="165" y="298"/>
                  </a:lnTo>
                  <a:lnTo>
                    <a:pt x="174" y="298"/>
                  </a:lnTo>
                  <a:lnTo>
                    <a:pt x="180" y="300"/>
                  </a:lnTo>
                  <a:lnTo>
                    <a:pt x="187" y="300"/>
                  </a:lnTo>
                  <a:lnTo>
                    <a:pt x="196" y="297"/>
                  </a:lnTo>
                  <a:lnTo>
                    <a:pt x="207" y="288"/>
                  </a:lnTo>
                  <a:lnTo>
                    <a:pt x="222" y="277"/>
                  </a:lnTo>
                  <a:lnTo>
                    <a:pt x="239" y="261"/>
                  </a:lnTo>
                  <a:lnTo>
                    <a:pt x="256" y="245"/>
                  </a:lnTo>
                  <a:lnTo>
                    <a:pt x="272" y="232"/>
                  </a:lnTo>
                  <a:lnTo>
                    <a:pt x="289" y="221"/>
                  </a:lnTo>
                  <a:lnTo>
                    <a:pt x="304" y="215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1490" y="3245"/>
              <a:ext cx="152" cy="137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4" y="123"/>
                </a:cxn>
                <a:cxn ang="0">
                  <a:pos x="5" y="107"/>
                </a:cxn>
                <a:cxn ang="0">
                  <a:pos x="5" y="92"/>
                </a:cxn>
                <a:cxn ang="0">
                  <a:pos x="7" y="82"/>
                </a:cxn>
                <a:cxn ang="0">
                  <a:pos x="8" y="75"/>
                </a:cxn>
                <a:cxn ang="0">
                  <a:pos x="14" y="66"/>
                </a:cxn>
                <a:cxn ang="0">
                  <a:pos x="21" y="59"/>
                </a:cxn>
                <a:cxn ang="0">
                  <a:pos x="33" y="55"/>
                </a:cxn>
                <a:cxn ang="0">
                  <a:pos x="46" y="53"/>
                </a:cxn>
                <a:cxn ang="0">
                  <a:pos x="60" y="49"/>
                </a:cxn>
                <a:cxn ang="0">
                  <a:pos x="75" y="45"/>
                </a:cxn>
                <a:cxn ang="0">
                  <a:pos x="89" y="38"/>
                </a:cxn>
                <a:cxn ang="0">
                  <a:pos x="105" y="30"/>
                </a:cxn>
                <a:cxn ang="0">
                  <a:pos x="121" y="22"/>
                </a:cxn>
                <a:cxn ang="0">
                  <a:pos x="137" y="12"/>
                </a:cxn>
                <a:cxn ang="0">
                  <a:pos x="152" y="0"/>
                </a:cxn>
                <a:cxn ang="0">
                  <a:pos x="148" y="19"/>
                </a:cxn>
                <a:cxn ang="0">
                  <a:pos x="139" y="40"/>
                </a:cxn>
                <a:cxn ang="0">
                  <a:pos x="128" y="63"/>
                </a:cxn>
                <a:cxn ang="0">
                  <a:pos x="122" y="82"/>
                </a:cxn>
                <a:cxn ang="0">
                  <a:pos x="118" y="91"/>
                </a:cxn>
                <a:cxn ang="0">
                  <a:pos x="106" y="101"/>
                </a:cxn>
                <a:cxn ang="0">
                  <a:pos x="89" y="111"/>
                </a:cxn>
                <a:cxn ang="0">
                  <a:pos x="70" y="121"/>
                </a:cxn>
                <a:cxn ang="0">
                  <a:pos x="49" y="128"/>
                </a:cxn>
                <a:cxn ang="0">
                  <a:pos x="29" y="134"/>
                </a:cxn>
                <a:cxn ang="0">
                  <a:pos x="11" y="137"/>
                </a:cxn>
                <a:cxn ang="0">
                  <a:pos x="0" y="135"/>
                </a:cxn>
              </a:cxnLst>
              <a:rect l="0" t="0" r="r" b="b"/>
              <a:pathLst>
                <a:path w="152" h="137">
                  <a:moveTo>
                    <a:pt x="0" y="135"/>
                  </a:moveTo>
                  <a:lnTo>
                    <a:pt x="4" y="123"/>
                  </a:lnTo>
                  <a:lnTo>
                    <a:pt x="5" y="107"/>
                  </a:lnTo>
                  <a:lnTo>
                    <a:pt x="5" y="92"/>
                  </a:lnTo>
                  <a:lnTo>
                    <a:pt x="7" y="82"/>
                  </a:lnTo>
                  <a:lnTo>
                    <a:pt x="8" y="75"/>
                  </a:lnTo>
                  <a:lnTo>
                    <a:pt x="14" y="66"/>
                  </a:lnTo>
                  <a:lnTo>
                    <a:pt x="21" y="59"/>
                  </a:lnTo>
                  <a:lnTo>
                    <a:pt x="33" y="55"/>
                  </a:lnTo>
                  <a:lnTo>
                    <a:pt x="46" y="53"/>
                  </a:lnTo>
                  <a:lnTo>
                    <a:pt x="60" y="49"/>
                  </a:lnTo>
                  <a:lnTo>
                    <a:pt x="75" y="45"/>
                  </a:lnTo>
                  <a:lnTo>
                    <a:pt x="89" y="38"/>
                  </a:lnTo>
                  <a:lnTo>
                    <a:pt x="105" y="30"/>
                  </a:lnTo>
                  <a:lnTo>
                    <a:pt x="121" y="22"/>
                  </a:lnTo>
                  <a:lnTo>
                    <a:pt x="137" y="12"/>
                  </a:lnTo>
                  <a:lnTo>
                    <a:pt x="152" y="0"/>
                  </a:lnTo>
                  <a:lnTo>
                    <a:pt x="148" y="19"/>
                  </a:lnTo>
                  <a:lnTo>
                    <a:pt x="139" y="40"/>
                  </a:lnTo>
                  <a:lnTo>
                    <a:pt x="128" y="63"/>
                  </a:lnTo>
                  <a:lnTo>
                    <a:pt x="122" y="82"/>
                  </a:lnTo>
                  <a:lnTo>
                    <a:pt x="118" y="91"/>
                  </a:lnTo>
                  <a:lnTo>
                    <a:pt x="106" y="101"/>
                  </a:lnTo>
                  <a:lnTo>
                    <a:pt x="89" y="111"/>
                  </a:lnTo>
                  <a:lnTo>
                    <a:pt x="70" y="121"/>
                  </a:lnTo>
                  <a:lnTo>
                    <a:pt x="49" y="128"/>
                  </a:lnTo>
                  <a:lnTo>
                    <a:pt x="29" y="134"/>
                  </a:lnTo>
                  <a:lnTo>
                    <a:pt x="11" y="137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1510" y="3339"/>
              <a:ext cx="173" cy="180"/>
            </a:xfrm>
            <a:custGeom>
              <a:avLst/>
              <a:gdLst/>
              <a:ahLst/>
              <a:cxnLst>
                <a:cxn ang="0">
                  <a:pos x="63" y="180"/>
                </a:cxn>
                <a:cxn ang="0">
                  <a:pos x="57" y="175"/>
                </a:cxn>
                <a:cxn ang="0">
                  <a:pos x="49" y="167"/>
                </a:cxn>
                <a:cxn ang="0">
                  <a:pos x="37" y="154"/>
                </a:cxn>
                <a:cxn ang="0">
                  <a:pos x="26" y="138"/>
                </a:cxn>
                <a:cxn ang="0">
                  <a:pos x="14" y="121"/>
                </a:cxn>
                <a:cxn ang="0">
                  <a:pos x="6" y="103"/>
                </a:cxn>
                <a:cxn ang="0">
                  <a:pos x="0" y="89"/>
                </a:cxn>
                <a:cxn ang="0">
                  <a:pos x="0" y="76"/>
                </a:cxn>
                <a:cxn ang="0">
                  <a:pos x="7" y="72"/>
                </a:cxn>
                <a:cxn ang="0">
                  <a:pos x="16" y="66"/>
                </a:cxn>
                <a:cxn ang="0">
                  <a:pos x="26" y="60"/>
                </a:cxn>
                <a:cxn ang="0">
                  <a:pos x="34" y="53"/>
                </a:cxn>
                <a:cxn ang="0">
                  <a:pos x="45" y="46"/>
                </a:cxn>
                <a:cxn ang="0">
                  <a:pos x="53" y="39"/>
                </a:cxn>
                <a:cxn ang="0">
                  <a:pos x="63" y="31"/>
                </a:cxn>
                <a:cxn ang="0">
                  <a:pos x="73" y="24"/>
                </a:cxn>
                <a:cxn ang="0">
                  <a:pos x="85" y="17"/>
                </a:cxn>
                <a:cxn ang="0">
                  <a:pos x="96" y="11"/>
                </a:cxn>
                <a:cxn ang="0">
                  <a:pos x="109" y="5"/>
                </a:cxn>
                <a:cxn ang="0">
                  <a:pos x="122" y="1"/>
                </a:cxn>
                <a:cxn ang="0">
                  <a:pos x="134" y="0"/>
                </a:cxn>
                <a:cxn ang="0">
                  <a:pos x="144" y="0"/>
                </a:cxn>
                <a:cxn ang="0">
                  <a:pos x="151" y="4"/>
                </a:cxn>
                <a:cxn ang="0">
                  <a:pos x="157" y="13"/>
                </a:cxn>
                <a:cxn ang="0">
                  <a:pos x="160" y="33"/>
                </a:cxn>
                <a:cxn ang="0">
                  <a:pos x="160" y="50"/>
                </a:cxn>
                <a:cxn ang="0">
                  <a:pos x="161" y="66"/>
                </a:cxn>
                <a:cxn ang="0">
                  <a:pos x="167" y="76"/>
                </a:cxn>
                <a:cxn ang="0">
                  <a:pos x="173" y="85"/>
                </a:cxn>
                <a:cxn ang="0">
                  <a:pos x="170" y="93"/>
                </a:cxn>
                <a:cxn ang="0">
                  <a:pos x="163" y="101"/>
                </a:cxn>
                <a:cxn ang="0">
                  <a:pos x="157" y="106"/>
                </a:cxn>
                <a:cxn ang="0">
                  <a:pos x="148" y="113"/>
                </a:cxn>
                <a:cxn ang="0">
                  <a:pos x="138" y="122"/>
                </a:cxn>
                <a:cxn ang="0">
                  <a:pos x="128" y="132"/>
                </a:cxn>
                <a:cxn ang="0">
                  <a:pos x="118" y="142"/>
                </a:cxn>
                <a:cxn ang="0">
                  <a:pos x="109" y="151"/>
                </a:cxn>
                <a:cxn ang="0">
                  <a:pos x="101" y="157"/>
                </a:cxn>
                <a:cxn ang="0">
                  <a:pos x="93" y="161"/>
                </a:cxn>
                <a:cxn ang="0">
                  <a:pos x="88" y="162"/>
                </a:cxn>
                <a:cxn ang="0">
                  <a:pos x="82" y="168"/>
                </a:cxn>
                <a:cxn ang="0">
                  <a:pos x="78" y="173"/>
                </a:cxn>
                <a:cxn ang="0">
                  <a:pos x="72" y="177"/>
                </a:cxn>
                <a:cxn ang="0">
                  <a:pos x="63" y="180"/>
                </a:cxn>
              </a:cxnLst>
              <a:rect l="0" t="0" r="r" b="b"/>
              <a:pathLst>
                <a:path w="173" h="180">
                  <a:moveTo>
                    <a:pt x="63" y="180"/>
                  </a:moveTo>
                  <a:lnTo>
                    <a:pt x="57" y="175"/>
                  </a:lnTo>
                  <a:lnTo>
                    <a:pt x="49" y="167"/>
                  </a:lnTo>
                  <a:lnTo>
                    <a:pt x="37" y="154"/>
                  </a:lnTo>
                  <a:lnTo>
                    <a:pt x="26" y="138"/>
                  </a:lnTo>
                  <a:lnTo>
                    <a:pt x="14" y="121"/>
                  </a:lnTo>
                  <a:lnTo>
                    <a:pt x="6" y="103"/>
                  </a:lnTo>
                  <a:lnTo>
                    <a:pt x="0" y="89"/>
                  </a:lnTo>
                  <a:lnTo>
                    <a:pt x="0" y="76"/>
                  </a:lnTo>
                  <a:lnTo>
                    <a:pt x="7" y="72"/>
                  </a:lnTo>
                  <a:lnTo>
                    <a:pt x="16" y="66"/>
                  </a:lnTo>
                  <a:lnTo>
                    <a:pt x="26" y="60"/>
                  </a:lnTo>
                  <a:lnTo>
                    <a:pt x="34" y="53"/>
                  </a:lnTo>
                  <a:lnTo>
                    <a:pt x="45" y="46"/>
                  </a:lnTo>
                  <a:lnTo>
                    <a:pt x="53" y="39"/>
                  </a:lnTo>
                  <a:lnTo>
                    <a:pt x="63" y="31"/>
                  </a:lnTo>
                  <a:lnTo>
                    <a:pt x="73" y="24"/>
                  </a:lnTo>
                  <a:lnTo>
                    <a:pt x="85" y="17"/>
                  </a:lnTo>
                  <a:lnTo>
                    <a:pt x="96" y="11"/>
                  </a:lnTo>
                  <a:lnTo>
                    <a:pt x="109" y="5"/>
                  </a:lnTo>
                  <a:lnTo>
                    <a:pt x="122" y="1"/>
                  </a:lnTo>
                  <a:lnTo>
                    <a:pt x="134" y="0"/>
                  </a:lnTo>
                  <a:lnTo>
                    <a:pt x="144" y="0"/>
                  </a:lnTo>
                  <a:lnTo>
                    <a:pt x="151" y="4"/>
                  </a:lnTo>
                  <a:lnTo>
                    <a:pt x="157" y="13"/>
                  </a:lnTo>
                  <a:lnTo>
                    <a:pt x="160" y="33"/>
                  </a:lnTo>
                  <a:lnTo>
                    <a:pt x="160" y="50"/>
                  </a:lnTo>
                  <a:lnTo>
                    <a:pt x="161" y="66"/>
                  </a:lnTo>
                  <a:lnTo>
                    <a:pt x="167" y="76"/>
                  </a:lnTo>
                  <a:lnTo>
                    <a:pt x="173" y="85"/>
                  </a:lnTo>
                  <a:lnTo>
                    <a:pt x="170" y="93"/>
                  </a:lnTo>
                  <a:lnTo>
                    <a:pt x="163" y="101"/>
                  </a:lnTo>
                  <a:lnTo>
                    <a:pt x="157" y="106"/>
                  </a:lnTo>
                  <a:lnTo>
                    <a:pt x="148" y="113"/>
                  </a:lnTo>
                  <a:lnTo>
                    <a:pt x="138" y="122"/>
                  </a:lnTo>
                  <a:lnTo>
                    <a:pt x="128" y="132"/>
                  </a:lnTo>
                  <a:lnTo>
                    <a:pt x="118" y="142"/>
                  </a:lnTo>
                  <a:lnTo>
                    <a:pt x="109" y="151"/>
                  </a:lnTo>
                  <a:lnTo>
                    <a:pt x="101" y="157"/>
                  </a:lnTo>
                  <a:lnTo>
                    <a:pt x="93" y="161"/>
                  </a:lnTo>
                  <a:lnTo>
                    <a:pt x="88" y="162"/>
                  </a:lnTo>
                  <a:lnTo>
                    <a:pt x="82" y="168"/>
                  </a:lnTo>
                  <a:lnTo>
                    <a:pt x="78" y="173"/>
                  </a:lnTo>
                  <a:lnTo>
                    <a:pt x="72" y="177"/>
                  </a:lnTo>
                  <a:lnTo>
                    <a:pt x="63" y="180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1632" y="3038"/>
              <a:ext cx="344" cy="291"/>
            </a:xfrm>
            <a:custGeom>
              <a:avLst/>
              <a:gdLst/>
              <a:ahLst/>
              <a:cxnLst>
                <a:cxn ang="0">
                  <a:pos x="126" y="115"/>
                </a:cxn>
                <a:cxn ang="0">
                  <a:pos x="137" y="105"/>
                </a:cxn>
                <a:cxn ang="0">
                  <a:pos x="147" y="96"/>
                </a:cxn>
                <a:cxn ang="0">
                  <a:pos x="159" y="86"/>
                </a:cxn>
                <a:cxn ang="0">
                  <a:pos x="169" y="78"/>
                </a:cxn>
                <a:cxn ang="0">
                  <a:pos x="179" y="69"/>
                </a:cxn>
                <a:cxn ang="0">
                  <a:pos x="187" y="60"/>
                </a:cxn>
                <a:cxn ang="0">
                  <a:pos x="196" y="53"/>
                </a:cxn>
                <a:cxn ang="0">
                  <a:pos x="205" y="46"/>
                </a:cxn>
                <a:cxn ang="0">
                  <a:pos x="224" y="31"/>
                </a:cxn>
                <a:cxn ang="0">
                  <a:pos x="241" y="20"/>
                </a:cxn>
                <a:cxn ang="0">
                  <a:pos x="257" y="11"/>
                </a:cxn>
                <a:cxn ang="0">
                  <a:pos x="272" y="6"/>
                </a:cxn>
                <a:cxn ang="0">
                  <a:pos x="288" y="1"/>
                </a:cxn>
                <a:cxn ang="0">
                  <a:pos x="306" y="0"/>
                </a:cxn>
                <a:cxn ang="0">
                  <a:pos x="324" y="0"/>
                </a:cxn>
                <a:cxn ang="0">
                  <a:pos x="344" y="1"/>
                </a:cxn>
                <a:cxn ang="0">
                  <a:pos x="333" y="16"/>
                </a:cxn>
                <a:cxn ang="0">
                  <a:pos x="324" y="34"/>
                </a:cxn>
                <a:cxn ang="0">
                  <a:pos x="321" y="57"/>
                </a:cxn>
                <a:cxn ang="0">
                  <a:pos x="327" y="80"/>
                </a:cxn>
                <a:cxn ang="0">
                  <a:pos x="334" y="99"/>
                </a:cxn>
                <a:cxn ang="0">
                  <a:pos x="334" y="109"/>
                </a:cxn>
                <a:cxn ang="0">
                  <a:pos x="327" y="118"/>
                </a:cxn>
                <a:cxn ang="0">
                  <a:pos x="316" y="127"/>
                </a:cxn>
                <a:cxn ang="0">
                  <a:pos x="301" y="137"/>
                </a:cxn>
                <a:cxn ang="0">
                  <a:pos x="277" y="154"/>
                </a:cxn>
                <a:cxn ang="0">
                  <a:pos x="245" y="178"/>
                </a:cxn>
                <a:cxn ang="0">
                  <a:pos x="209" y="204"/>
                </a:cxn>
                <a:cxn ang="0">
                  <a:pos x="173" y="230"/>
                </a:cxn>
                <a:cxn ang="0">
                  <a:pos x="140" y="253"/>
                </a:cxn>
                <a:cxn ang="0">
                  <a:pos x="113" y="270"/>
                </a:cxn>
                <a:cxn ang="0">
                  <a:pos x="97" y="281"/>
                </a:cxn>
                <a:cxn ang="0">
                  <a:pos x="84" y="285"/>
                </a:cxn>
                <a:cxn ang="0">
                  <a:pos x="69" y="289"/>
                </a:cxn>
                <a:cxn ang="0">
                  <a:pos x="56" y="291"/>
                </a:cxn>
                <a:cxn ang="0">
                  <a:pos x="42" y="291"/>
                </a:cxn>
                <a:cxn ang="0">
                  <a:pos x="31" y="289"/>
                </a:cxn>
                <a:cxn ang="0">
                  <a:pos x="19" y="288"/>
                </a:cxn>
                <a:cxn ang="0">
                  <a:pos x="9" y="286"/>
                </a:cxn>
                <a:cxn ang="0">
                  <a:pos x="0" y="283"/>
                </a:cxn>
                <a:cxn ang="0">
                  <a:pos x="13" y="272"/>
                </a:cxn>
                <a:cxn ang="0">
                  <a:pos x="23" y="262"/>
                </a:cxn>
                <a:cxn ang="0">
                  <a:pos x="28" y="252"/>
                </a:cxn>
                <a:cxn ang="0">
                  <a:pos x="28" y="245"/>
                </a:cxn>
                <a:cxn ang="0">
                  <a:pos x="26" y="236"/>
                </a:cxn>
                <a:cxn ang="0">
                  <a:pos x="29" y="224"/>
                </a:cxn>
                <a:cxn ang="0">
                  <a:pos x="35" y="213"/>
                </a:cxn>
                <a:cxn ang="0">
                  <a:pos x="45" y="204"/>
                </a:cxn>
                <a:cxn ang="0">
                  <a:pos x="52" y="200"/>
                </a:cxn>
                <a:cxn ang="0">
                  <a:pos x="62" y="190"/>
                </a:cxn>
                <a:cxn ang="0">
                  <a:pos x="72" y="178"/>
                </a:cxn>
                <a:cxn ang="0">
                  <a:pos x="85" y="164"/>
                </a:cxn>
                <a:cxn ang="0">
                  <a:pos x="97" y="148"/>
                </a:cxn>
                <a:cxn ang="0">
                  <a:pos x="108" y="135"/>
                </a:cxn>
                <a:cxn ang="0">
                  <a:pos x="118" y="124"/>
                </a:cxn>
                <a:cxn ang="0">
                  <a:pos x="126" y="115"/>
                </a:cxn>
              </a:cxnLst>
              <a:rect l="0" t="0" r="r" b="b"/>
              <a:pathLst>
                <a:path w="344" h="291">
                  <a:moveTo>
                    <a:pt x="126" y="115"/>
                  </a:moveTo>
                  <a:lnTo>
                    <a:pt x="137" y="105"/>
                  </a:lnTo>
                  <a:lnTo>
                    <a:pt x="147" y="96"/>
                  </a:lnTo>
                  <a:lnTo>
                    <a:pt x="159" y="86"/>
                  </a:lnTo>
                  <a:lnTo>
                    <a:pt x="169" y="78"/>
                  </a:lnTo>
                  <a:lnTo>
                    <a:pt x="179" y="69"/>
                  </a:lnTo>
                  <a:lnTo>
                    <a:pt x="187" y="60"/>
                  </a:lnTo>
                  <a:lnTo>
                    <a:pt x="196" y="53"/>
                  </a:lnTo>
                  <a:lnTo>
                    <a:pt x="205" y="46"/>
                  </a:lnTo>
                  <a:lnTo>
                    <a:pt x="224" y="31"/>
                  </a:lnTo>
                  <a:lnTo>
                    <a:pt x="241" y="20"/>
                  </a:lnTo>
                  <a:lnTo>
                    <a:pt x="257" y="11"/>
                  </a:lnTo>
                  <a:lnTo>
                    <a:pt x="272" y="6"/>
                  </a:lnTo>
                  <a:lnTo>
                    <a:pt x="288" y="1"/>
                  </a:lnTo>
                  <a:lnTo>
                    <a:pt x="306" y="0"/>
                  </a:lnTo>
                  <a:lnTo>
                    <a:pt x="324" y="0"/>
                  </a:lnTo>
                  <a:lnTo>
                    <a:pt x="344" y="1"/>
                  </a:lnTo>
                  <a:lnTo>
                    <a:pt x="333" y="16"/>
                  </a:lnTo>
                  <a:lnTo>
                    <a:pt x="324" y="34"/>
                  </a:lnTo>
                  <a:lnTo>
                    <a:pt x="321" y="57"/>
                  </a:lnTo>
                  <a:lnTo>
                    <a:pt x="327" y="80"/>
                  </a:lnTo>
                  <a:lnTo>
                    <a:pt x="334" y="99"/>
                  </a:lnTo>
                  <a:lnTo>
                    <a:pt x="334" y="109"/>
                  </a:lnTo>
                  <a:lnTo>
                    <a:pt x="327" y="118"/>
                  </a:lnTo>
                  <a:lnTo>
                    <a:pt x="316" y="127"/>
                  </a:lnTo>
                  <a:lnTo>
                    <a:pt x="301" y="137"/>
                  </a:lnTo>
                  <a:lnTo>
                    <a:pt x="277" y="154"/>
                  </a:lnTo>
                  <a:lnTo>
                    <a:pt x="245" y="178"/>
                  </a:lnTo>
                  <a:lnTo>
                    <a:pt x="209" y="204"/>
                  </a:lnTo>
                  <a:lnTo>
                    <a:pt x="173" y="230"/>
                  </a:lnTo>
                  <a:lnTo>
                    <a:pt x="140" y="253"/>
                  </a:lnTo>
                  <a:lnTo>
                    <a:pt x="113" y="270"/>
                  </a:lnTo>
                  <a:lnTo>
                    <a:pt x="97" y="281"/>
                  </a:lnTo>
                  <a:lnTo>
                    <a:pt x="84" y="285"/>
                  </a:lnTo>
                  <a:lnTo>
                    <a:pt x="69" y="289"/>
                  </a:lnTo>
                  <a:lnTo>
                    <a:pt x="56" y="291"/>
                  </a:lnTo>
                  <a:lnTo>
                    <a:pt x="42" y="291"/>
                  </a:lnTo>
                  <a:lnTo>
                    <a:pt x="31" y="289"/>
                  </a:lnTo>
                  <a:lnTo>
                    <a:pt x="19" y="288"/>
                  </a:lnTo>
                  <a:lnTo>
                    <a:pt x="9" y="286"/>
                  </a:lnTo>
                  <a:lnTo>
                    <a:pt x="0" y="283"/>
                  </a:lnTo>
                  <a:lnTo>
                    <a:pt x="13" y="272"/>
                  </a:lnTo>
                  <a:lnTo>
                    <a:pt x="23" y="262"/>
                  </a:lnTo>
                  <a:lnTo>
                    <a:pt x="28" y="252"/>
                  </a:lnTo>
                  <a:lnTo>
                    <a:pt x="28" y="245"/>
                  </a:lnTo>
                  <a:lnTo>
                    <a:pt x="26" y="236"/>
                  </a:lnTo>
                  <a:lnTo>
                    <a:pt x="29" y="224"/>
                  </a:lnTo>
                  <a:lnTo>
                    <a:pt x="35" y="213"/>
                  </a:lnTo>
                  <a:lnTo>
                    <a:pt x="45" y="204"/>
                  </a:lnTo>
                  <a:lnTo>
                    <a:pt x="52" y="200"/>
                  </a:lnTo>
                  <a:lnTo>
                    <a:pt x="62" y="190"/>
                  </a:lnTo>
                  <a:lnTo>
                    <a:pt x="72" y="178"/>
                  </a:lnTo>
                  <a:lnTo>
                    <a:pt x="85" y="164"/>
                  </a:lnTo>
                  <a:lnTo>
                    <a:pt x="97" y="148"/>
                  </a:lnTo>
                  <a:lnTo>
                    <a:pt x="108" y="135"/>
                  </a:lnTo>
                  <a:lnTo>
                    <a:pt x="118" y="124"/>
                  </a:lnTo>
                  <a:lnTo>
                    <a:pt x="126" y="115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1592" y="3454"/>
              <a:ext cx="183" cy="168"/>
            </a:xfrm>
            <a:custGeom>
              <a:avLst/>
              <a:gdLst/>
              <a:ahLst/>
              <a:cxnLst>
                <a:cxn ang="0">
                  <a:pos x="119" y="168"/>
                </a:cxn>
                <a:cxn ang="0">
                  <a:pos x="109" y="167"/>
                </a:cxn>
                <a:cxn ang="0">
                  <a:pos x="101" y="164"/>
                </a:cxn>
                <a:cxn ang="0">
                  <a:pos x="94" y="160"/>
                </a:cxn>
                <a:cxn ang="0">
                  <a:pos x="86" y="154"/>
                </a:cxn>
                <a:cxn ang="0">
                  <a:pos x="81" y="148"/>
                </a:cxn>
                <a:cxn ang="0">
                  <a:pos x="75" y="142"/>
                </a:cxn>
                <a:cxn ang="0">
                  <a:pos x="69" y="138"/>
                </a:cxn>
                <a:cxn ang="0">
                  <a:pos x="62" y="135"/>
                </a:cxn>
                <a:cxn ang="0">
                  <a:pos x="53" y="132"/>
                </a:cxn>
                <a:cxn ang="0">
                  <a:pos x="42" y="127"/>
                </a:cxn>
                <a:cxn ang="0">
                  <a:pos x="32" y="121"/>
                </a:cxn>
                <a:cxn ang="0">
                  <a:pos x="20" y="112"/>
                </a:cxn>
                <a:cxn ang="0">
                  <a:pos x="11" y="105"/>
                </a:cxn>
                <a:cxn ang="0">
                  <a:pos x="4" y="96"/>
                </a:cxn>
                <a:cxn ang="0">
                  <a:pos x="0" y="89"/>
                </a:cxn>
                <a:cxn ang="0">
                  <a:pos x="0" y="82"/>
                </a:cxn>
                <a:cxn ang="0">
                  <a:pos x="7" y="76"/>
                </a:cxn>
                <a:cxn ang="0">
                  <a:pos x="16" y="68"/>
                </a:cxn>
                <a:cxn ang="0">
                  <a:pos x="27" y="55"/>
                </a:cxn>
                <a:cxn ang="0">
                  <a:pos x="40" y="42"/>
                </a:cxn>
                <a:cxn ang="0">
                  <a:pos x="53" y="27"/>
                </a:cxn>
                <a:cxn ang="0">
                  <a:pos x="65" y="16"/>
                </a:cxn>
                <a:cxn ang="0">
                  <a:pos x="76" y="6"/>
                </a:cxn>
                <a:cxn ang="0">
                  <a:pos x="85" y="0"/>
                </a:cxn>
                <a:cxn ang="0">
                  <a:pos x="94" y="6"/>
                </a:cxn>
                <a:cxn ang="0">
                  <a:pos x="98" y="14"/>
                </a:cxn>
                <a:cxn ang="0">
                  <a:pos x="104" y="23"/>
                </a:cxn>
                <a:cxn ang="0">
                  <a:pos x="111" y="32"/>
                </a:cxn>
                <a:cxn ang="0">
                  <a:pos x="117" y="36"/>
                </a:cxn>
                <a:cxn ang="0">
                  <a:pos x="124" y="39"/>
                </a:cxn>
                <a:cxn ang="0">
                  <a:pos x="132" y="42"/>
                </a:cxn>
                <a:cxn ang="0">
                  <a:pos x="140" y="45"/>
                </a:cxn>
                <a:cxn ang="0">
                  <a:pos x="148" y="47"/>
                </a:cxn>
                <a:cxn ang="0">
                  <a:pos x="157" y="50"/>
                </a:cxn>
                <a:cxn ang="0">
                  <a:pos x="163" y="53"/>
                </a:cxn>
                <a:cxn ang="0">
                  <a:pos x="168" y="56"/>
                </a:cxn>
                <a:cxn ang="0">
                  <a:pos x="177" y="66"/>
                </a:cxn>
                <a:cxn ang="0">
                  <a:pos x="183" y="79"/>
                </a:cxn>
                <a:cxn ang="0">
                  <a:pos x="181" y="94"/>
                </a:cxn>
                <a:cxn ang="0">
                  <a:pos x="171" y="105"/>
                </a:cxn>
                <a:cxn ang="0">
                  <a:pos x="164" y="111"/>
                </a:cxn>
                <a:cxn ang="0">
                  <a:pos x="158" y="118"/>
                </a:cxn>
                <a:cxn ang="0">
                  <a:pos x="153" y="127"/>
                </a:cxn>
                <a:cxn ang="0">
                  <a:pos x="148" y="137"/>
                </a:cxn>
                <a:cxn ang="0">
                  <a:pos x="143" y="145"/>
                </a:cxn>
                <a:cxn ang="0">
                  <a:pos x="137" y="154"/>
                </a:cxn>
                <a:cxn ang="0">
                  <a:pos x="128" y="163"/>
                </a:cxn>
                <a:cxn ang="0">
                  <a:pos x="119" y="168"/>
                </a:cxn>
              </a:cxnLst>
              <a:rect l="0" t="0" r="r" b="b"/>
              <a:pathLst>
                <a:path w="183" h="168">
                  <a:moveTo>
                    <a:pt x="119" y="168"/>
                  </a:moveTo>
                  <a:lnTo>
                    <a:pt x="109" y="167"/>
                  </a:lnTo>
                  <a:lnTo>
                    <a:pt x="101" y="164"/>
                  </a:lnTo>
                  <a:lnTo>
                    <a:pt x="94" y="160"/>
                  </a:lnTo>
                  <a:lnTo>
                    <a:pt x="86" y="154"/>
                  </a:lnTo>
                  <a:lnTo>
                    <a:pt x="81" y="148"/>
                  </a:lnTo>
                  <a:lnTo>
                    <a:pt x="75" y="142"/>
                  </a:lnTo>
                  <a:lnTo>
                    <a:pt x="69" y="138"/>
                  </a:lnTo>
                  <a:lnTo>
                    <a:pt x="62" y="135"/>
                  </a:lnTo>
                  <a:lnTo>
                    <a:pt x="53" y="132"/>
                  </a:lnTo>
                  <a:lnTo>
                    <a:pt x="42" y="127"/>
                  </a:lnTo>
                  <a:lnTo>
                    <a:pt x="32" y="121"/>
                  </a:lnTo>
                  <a:lnTo>
                    <a:pt x="20" y="112"/>
                  </a:lnTo>
                  <a:lnTo>
                    <a:pt x="11" y="105"/>
                  </a:lnTo>
                  <a:lnTo>
                    <a:pt x="4" y="96"/>
                  </a:lnTo>
                  <a:lnTo>
                    <a:pt x="0" y="89"/>
                  </a:lnTo>
                  <a:lnTo>
                    <a:pt x="0" y="82"/>
                  </a:lnTo>
                  <a:lnTo>
                    <a:pt x="7" y="76"/>
                  </a:lnTo>
                  <a:lnTo>
                    <a:pt x="16" y="68"/>
                  </a:lnTo>
                  <a:lnTo>
                    <a:pt x="27" y="55"/>
                  </a:lnTo>
                  <a:lnTo>
                    <a:pt x="40" y="42"/>
                  </a:lnTo>
                  <a:lnTo>
                    <a:pt x="53" y="27"/>
                  </a:lnTo>
                  <a:lnTo>
                    <a:pt x="65" y="16"/>
                  </a:lnTo>
                  <a:lnTo>
                    <a:pt x="76" y="6"/>
                  </a:lnTo>
                  <a:lnTo>
                    <a:pt x="85" y="0"/>
                  </a:lnTo>
                  <a:lnTo>
                    <a:pt x="94" y="6"/>
                  </a:lnTo>
                  <a:lnTo>
                    <a:pt x="98" y="14"/>
                  </a:lnTo>
                  <a:lnTo>
                    <a:pt x="104" y="23"/>
                  </a:lnTo>
                  <a:lnTo>
                    <a:pt x="111" y="32"/>
                  </a:lnTo>
                  <a:lnTo>
                    <a:pt x="117" y="36"/>
                  </a:lnTo>
                  <a:lnTo>
                    <a:pt x="124" y="39"/>
                  </a:lnTo>
                  <a:lnTo>
                    <a:pt x="132" y="42"/>
                  </a:lnTo>
                  <a:lnTo>
                    <a:pt x="140" y="45"/>
                  </a:lnTo>
                  <a:lnTo>
                    <a:pt x="148" y="47"/>
                  </a:lnTo>
                  <a:lnTo>
                    <a:pt x="157" y="50"/>
                  </a:lnTo>
                  <a:lnTo>
                    <a:pt x="163" y="53"/>
                  </a:lnTo>
                  <a:lnTo>
                    <a:pt x="168" y="56"/>
                  </a:lnTo>
                  <a:lnTo>
                    <a:pt x="177" y="66"/>
                  </a:lnTo>
                  <a:lnTo>
                    <a:pt x="183" y="79"/>
                  </a:lnTo>
                  <a:lnTo>
                    <a:pt x="181" y="94"/>
                  </a:lnTo>
                  <a:lnTo>
                    <a:pt x="171" y="105"/>
                  </a:lnTo>
                  <a:lnTo>
                    <a:pt x="164" y="111"/>
                  </a:lnTo>
                  <a:lnTo>
                    <a:pt x="158" y="118"/>
                  </a:lnTo>
                  <a:lnTo>
                    <a:pt x="153" y="127"/>
                  </a:lnTo>
                  <a:lnTo>
                    <a:pt x="148" y="137"/>
                  </a:lnTo>
                  <a:lnTo>
                    <a:pt x="143" y="145"/>
                  </a:lnTo>
                  <a:lnTo>
                    <a:pt x="137" y="154"/>
                  </a:lnTo>
                  <a:lnTo>
                    <a:pt x="128" y="163"/>
                  </a:lnTo>
                  <a:lnTo>
                    <a:pt x="119" y="168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1726" y="3559"/>
              <a:ext cx="163" cy="137"/>
            </a:xfrm>
            <a:custGeom>
              <a:avLst/>
              <a:gdLst/>
              <a:ahLst/>
              <a:cxnLst>
                <a:cxn ang="0">
                  <a:pos x="134" y="137"/>
                </a:cxn>
                <a:cxn ang="0">
                  <a:pos x="125" y="137"/>
                </a:cxn>
                <a:cxn ang="0">
                  <a:pos x="109" y="135"/>
                </a:cxn>
                <a:cxn ang="0">
                  <a:pos x="91" y="134"/>
                </a:cxn>
                <a:cxn ang="0">
                  <a:pos x="69" y="128"/>
                </a:cxn>
                <a:cxn ang="0">
                  <a:pos x="47" y="121"/>
                </a:cxn>
                <a:cxn ang="0">
                  <a:pos x="27" y="111"/>
                </a:cxn>
                <a:cxn ang="0">
                  <a:pos x="11" y="95"/>
                </a:cxn>
                <a:cxn ang="0">
                  <a:pos x="0" y="73"/>
                </a:cxn>
                <a:cxn ang="0">
                  <a:pos x="7" y="62"/>
                </a:cxn>
                <a:cxn ang="0">
                  <a:pos x="14" y="58"/>
                </a:cxn>
                <a:cxn ang="0">
                  <a:pos x="20" y="58"/>
                </a:cxn>
                <a:cxn ang="0">
                  <a:pos x="20" y="62"/>
                </a:cxn>
                <a:cxn ang="0">
                  <a:pos x="24" y="55"/>
                </a:cxn>
                <a:cxn ang="0">
                  <a:pos x="32" y="46"/>
                </a:cxn>
                <a:cxn ang="0">
                  <a:pos x="40" y="35"/>
                </a:cxn>
                <a:cxn ang="0">
                  <a:pos x="49" y="25"/>
                </a:cxn>
                <a:cxn ang="0">
                  <a:pos x="59" y="13"/>
                </a:cxn>
                <a:cxn ang="0">
                  <a:pos x="69" y="6"/>
                </a:cxn>
                <a:cxn ang="0">
                  <a:pos x="79" y="0"/>
                </a:cxn>
                <a:cxn ang="0">
                  <a:pos x="89" y="0"/>
                </a:cxn>
                <a:cxn ang="0">
                  <a:pos x="99" y="4"/>
                </a:cxn>
                <a:cxn ang="0">
                  <a:pos x="109" y="12"/>
                </a:cxn>
                <a:cxn ang="0">
                  <a:pos x="121" y="19"/>
                </a:cxn>
                <a:cxn ang="0">
                  <a:pos x="131" y="29"/>
                </a:cxn>
                <a:cxn ang="0">
                  <a:pos x="140" y="37"/>
                </a:cxn>
                <a:cxn ang="0">
                  <a:pos x="148" y="45"/>
                </a:cxn>
                <a:cxn ang="0">
                  <a:pos x="155" y="52"/>
                </a:cxn>
                <a:cxn ang="0">
                  <a:pos x="161" y="55"/>
                </a:cxn>
                <a:cxn ang="0">
                  <a:pos x="163" y="59"/>
                </a:cxn>
                <a:cxn ang="0">
                  <a:pos x="160" y="66"/>
                </a:cxn>
                <a:cxn ang="0">
                  <a:pos x="154" y="79"/>
                </a:cxn>
                <a:cxn ang="0">
                  <a:pos x="147" y="92"/>
                </a:cxn>
                <a:cxn ang="0">
                  <a:pos x="140" y="107"/>
                </a:cxn>
                <a:cxn ang="0">
                  <a:pos x="134" y="120"/>
                </a:cxn>
                <a:cxn ang="0">
                  <a:pos x="132" y="130"/>
                </a:cxn>
                <a:cxn ang="0">
                  <a:pos x="134" y="137"/>
                </a:cxn>
              </a:cxnLst>
              <a:rect l="0" t="0" r="r" b="b"/>
              <a:pathLst>
                <a:path w="163" h="137">
                  <a:moveTo>
                    <a:pt x="134" y="137"/>
                  </a:moveTo>
                  <a:lnTo>
                    <a:pt x="125" y="137"/>
                  </a:lnTo>
                  <a:lnTo>
                    <a:pt x="109" y="135"/>
                  </a:lnTo>
                  <a:lnTo>
                    <a:pt x="91" y="134"/>
                  </a:lnTo>
                  <a:lnTo>
                    <a:pt x="69" y="128"/>
                  </a:lnTo>
                  <a:lnTo>
                    <a:pt x="47" y="121"/>
                  </a:lnTo>
                  <a:lnTo>
                    <a:pt x="27" y="111"/>
                  </a:lnTo>
                  <a:lnTo>
                    <a:pt x="11" y="95"/>
                  </a:lnTo>
                  <a:lnTo>
                    <a:pt x="0" y="73"/>
                  </a:lnTo>
                  <a:lnTo>
                    <a:pt x="7" y="62"/>
                  </a:lnTo>
                  <a:lnTo>
                    <a:pt x="14" y="58"/>
                  </a:lnTo>
                  <a:lnTo>
                    <a:pt x="20" y="58"/>
                  </a:lnTo>
                  <a:lnTo>
                    <a:pt x="20" y="62"/>
                  </a:lnTo>
                  <a:lnTo>
                    <a:pt x="24" y="55"/>
                  </a:lnTo>
                  <a:lnTo>
                    <a:pt x="32" y="46"/>
                  </a:lnTo>
                  <a:lnTo>
                    <a:pt x="40" y="35"/>
                  </a:lnTo>
                  <a:lnTo>
                    <a:pt x="49" y="25"/>
                  </a:lnTo>
                  <a:lnTo>
                    <a:pt x="59" y="13"/>
                  </a:lnTo>
                  <a:lnTo>
                    <a:pt x="69" y="6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9" y="4"/>
                  </a:lnTo>
                  <a:lnTo>
                    <a:pt x="109" y="12"/>
                  </a:lnTo>
                  <a:lnTo>
                    <a:pt x="121" y="19"/>
                  </a:lnTo>
                  <a:lnTo>
                    <a:pt x="131" y="29"/>
                  </a:lnTo>
                  <a:lnTo>
                    <a:pt x="140" y="37"/>
                  </a:lnTo>
                  <a:lnTo>
                    <a:pt x="148" y="45"/>
                  </a:lnTo>
                  <a:lnTo>
                    <a:pt x="155" y="52"/>
                  </a:lnTo>
                  <a:lnTo>
                    <a:pt x="161" y="55"/>
                  </a:lnTo>
                  <a:lnTo>
                    <a:pt x="163" y="59"/>
                  </a:lnTo>
                  <a:lnTo>
                    <a:pt x="160" y="66"/>
                  </a:lnTo>
                  <a:lnTo>
                    <a:pt x="154" y="79"/>
                  </a:lnTo>
                  <a:lnTo>
                    <a:pt x="147" y="92"/>
                  </a:lnTo>
                  <a:lnTo>
                    <a:pt x="140" y="107"/>
                  </a:lnTo>
                  <a:lnTo>
                    <a:pt x="134" y="120"/>
                  </a:lnTo>
                  <a:lnTo>
                    <a:pt x="132" y="130"/>
                  </a:lnTo>
                  <a:lnTo>
                    <a:pt x="134" y="137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1860" y="3627"/>
              <a:ext cx="174" cy="109"/>
            </a:xfrm>
            <a:custGeom>
              <a:avLst/>
              <a:gdLst/>
              <a:ahLst/>
              <a:cxnLst>
                <a:cxn ang="0">
                  <a:pos x="118" y="109"/>
                </a:cxn>
                <a:cxn ang="0">
                  <a:pos x="109" y="108"/>
                </a:cxn>
                <a:cxn ang="0">
                  <a:pos x="101" y="106"/>
                </a:cxn>
                <a:cxn ang="0">
                  <a:pos x="89" y="105"/>
                </a:cxn>
                <a:cxn ang="0">
                  <a:pos x="79" y="103"/>
                </a:cxn>
                <a:cxn ang="0">
                  <a:pos x="68" y="102"/>
                </a:cxn>
                <a:cxn ang="0">
                  <a:pos x="57" y="99"/>
                </a:cxn>
                <a:cxn ang="0">
                  <a:pos x="46" y="96"/>
                </a:cxn>
                <a:cxn ang="0">
                  <a:pos x="36" y="93"/>
                </a:cxn>
                <a:cxn ang="0">
                  <a:pos x="24" y="89"/>
                </a:cxn>
                <a:cxn ang="0">
                  <a:pos x="16" y="83"/>
                </a:cxn>
                <a:cxn ang="0">
                  <a:pos x="7" y="77"/>
                </a:cxn>
                <a:cxn ang="0">
                  <a:pos x="0" y="69"/>
                </a:cxn>
                <a:cxn ang="0">
                  <a:pos x="4" y="60"/>
                </a:cxn>
                <a:cxn ang="0">
                  <a:pos x="8" y="50"/>
                </a:cxn>
                <a:cxn ang="0">
                  <a:pos x="14" y="40"/>
                </a:cxn>
                <a:cxn ang="0">
                  <a:pos x="21" y="28"/>
                </a:cxn>
                <a:cxn ang="0">
                  <a:pos x="29" y="18"/>
                </a:cxn>
                <a:cxn ang="0">
                  <a:pos x="37" y="10"/>
                </a:cxn>
                <a:cxn ang="0">
                  <a:pos x="47" y="4"/>
                </a:cxn>
                <a:cxn ang="0">
                  <a:pos x="59" y="1"/>
                </a:cxn>
                <a:cxn ang="0">
                  <a:pos x="73" y="1"/>
                </a:cxn>
                <a:cxn ang="0">
                  <a:pos x="89" y="0"/>
                </a:cxn>
                <a:cxn ang="0">
                  <a:pos x="108" y="0"/>
                </a:cxn>
                <a:cxn ang="0">
                  <a:pos x="125" y="0"/>
                </a:cxn>
                <a:cxn ang="0">
                  <a:pos x="141" y="0"/>
                </a:cxn>
                <a:cxn ang="0">
                  <a:pos x="154" y="1"/>
                </a:cxn>
                <a:cxn ang="0">
                  <a:pos x="164" y="3"/>
                </a:cxn>
                <a:cxn ang="0">
                  <a:pos x="168" y="4"/>
                </a:cxn>
                <a:cxn ang="0">
                  <a:pos x="173" y="8"/>
                </a:cxn>
                <a:cxn ang="0">
                  <a:pos x="174" y="14"/>
                </a:cxn>
                <a:cxn ang="0">
                  <a:pos x="171" y="23"/>
                </a:cxn>
                <a:cxn ang="0">
                  <a:pos x="163" y="34"/>
                </a:cxn>
                <a:cxn ang="0">
                  <a:pos x="155" y="41"/>
                </a:cxn>
                <a:cxn ang="0">
                  <a:pos x="147" y="49"/>
                </a:cxn>
                <a:cxn ang="0">
                  <a:pos x="138" y="57"/>
                </a:cxn>
                <a:cxn ang="0">
                  <a:pos x="131" y="66"/>
                </a:cxn>
                <a:cxn ang="0">
                  <a:pos x="124" y="76"/>
                </a:cxn>
                <a:cxn ang="0">
                  <a:pos x="119" y="86"/>
                </a:cxn>
                <a:cxn ang="0">
                  <a:pos x="116" y="98"/>
                </a:cxn>
                <a:cxn ang="0">
                  <a:pos x="118" y="109"/>
                </a:cxn>
              </a:cxnLst>
              <a:rect l="0" t="0" r="r" b="b"/>
              <a:pathLst>
                <a:path w="174" h="109">
                  <a:moveTo>
                    <a:pt x="118" y="109"/>
                  </a:moveTo>
                  <a:lnTo>
                    <a:pt x="109" y="108"/>
                  </a:lnTo>
                  <a:lnTo>
                    <a:pt x="101" y="106"/>
                  </a:lnTo>
                  <a:lnTo>
                    <a:pt x="89" y="105"/>
                  </a:lnTo>
                  <a:lnTo>
                    <a:pt x="79" y="103"/>
                  </a:lnTo>
                  <a:lnTo>
                    <a:pt x="68" y="102"/>
                  </a:lnTo>
                  <a:lnTo>
                    <a:pt x="57" y="99"/>
                  </a:lnTo>
                  <a:lnTo>
                    <a:pt x="46" y="96"/>
                  </a:lnTo>
                  <a:lnTo>
                    <a:pt x="36" y="93"/>
                  </a:lnTo>
                  <a:lnTo>
                    <a:pt x="24" y="89"/>
                  </a:lnTo>
                  <a:lnTo>
                    <a:pt x="16" y="83"/>
                  </a:lnTo>
                  <a:lnTo>
                    <a:pt x="7" y="77"/>
                  </a:lnTo>
                  <a:lnTo>
                    <a:pt x="0" y="69"/>
                  </a:lnTo>
                  <a:lnTo>
                    <a:pt x="4" y="60"/>
                  </a:lnTo>
                  <a:lnTo>
                    <a:pt x="8" y="50"/>
                  </a:lnTo>
                  <a:lnTo>
                    <a:pt x="14" y="40"/>
                  </a:lnTo>
                  <a:lnTo>
                    <a:pt x="21" y="28"/>
                  </a:lnTo>
                  <a:lnTo>
                    <a:pt x="29" y="18"/>
                  </a:lnTo>
                  <a:lnTo>
                    <a:pt x="37" y="10"/>
                  </a:lnTo>
                  <a:lnTo>
                    <a:pt x="47" y="4"/>
                  </a:lnTo>
                  <a:lnTo>
                    <a:pt x="59" y="1"/>
                  </a:lnTo>
                  <a:lnTo>
                    <a:pt x="73" y="1"/>
                  </a:lnTo>
                  <a:lnTo>
                    <a:pt x="89" y="0"/>
                  </a:lnTo>
                  <a:lnTo>
                    <a:pt x="108" y="0"/>
                  </a:lnTo>
                  <a:lnTo>
                    <a:pt x="125" y="0"/>
                  </a:lnTo>
                  <a:lnTo>
                    <a:pt x="141" y="0"/>
                  </a:lnTo>
                  <a:lnTo>
                    <a:pt x="154" y="1"/>
                  </a:lnTo>
                  <a:lnTo>
                    <a:pt x="164" y="3"/>
                  </a:lnTo>
                  <a:lnTo>
                    <a:pt x="168" y="4"/>
                  </a:lnTo>
                  <a:lnTo>
                    <a:pt x="173" y="8"/>
                  </a:lnTo>
                  <a:lnTo>
                    <a:pt x="174" y="14"/>
                  </a:lnTo>
                  <a:lnTo>
                    <a:pt x="171" y="23"/>
                  </a:lnTo>
                  <a:lnTo>
                    <a:pt x="163" y="34"/>
                  </a:lnTo>
                  <a:lnTo>
                    <a:pt x="155" y="41"/>
                  </a:lnTo>
                  <a:lnTo>
                    <a:pt x="147" y="49"/>
                  </a:lnTo>
                  <a:lnTo>
                    <a:pt x="138" y="57"/>
                  </a:lnTo>
                  <a:lnTo>
                    <a:pt x="131" y="66"/>
                  </a:lnTo>
                  <a:lnTo>
                    <a:pt x="124" y="76"/>
                  </a:lnTo>
                  <a:lnTo>
                    <a:pt x="119" y="86"/>
                  </a:lnTo>
                  <a:lnTo>
                    <a:pt x="116" y="98"/>
                  </a:lnTo>
                  <a:lnTo>
                    <a:pt x="118" y="109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auto">
            <a:xfrm>
              <a:off x="1994" y="3660"/>
              <a:ext cx="158" cy="121"/>
            </a:xfrm>
            <a:custGeom>
              <a:avLst/>
              <a:gdLst/>
              <a:ahLst/>
              <a:cxnLst>
                <a:cxn ang="0">
                  <a:pos x="125" y="89"/>
                </a:cxn>
                <a:cxn ang="0">
                  <a:pos x="129" y="98"/>
                </a:cxn>
                <a:cxn ang="0">
                  <a:pos x="132" y="106"/>
                </a:cxn>
                <a:cxn ang="0">
                  <a:pos x="129" y="114"/>
                </a:cxn>
                <a:cxn ang="0">
                  <a:pos x="125" y="121"/>
                </a:cxn>
                <a:cxn ang="0">
                  <a:pos x="111" y="121"/>
                </a:cxn>
                <a:cxn ang="0">
                  <a:pos x="96" y="119"/>
                </a:cxn>
                <a:cxn ang="0">
                  <a:pos x="79" y="118"/>
                </a:cxn>
                <a:cxn ang="0">
                  <a:pos x="62" y="115"/>
                </a:cxn>
                <a:cxn ang="0">
                  <a:pos x="44" y="112"/>
                </a:cxn>
                <a:cxn ang="0">
                  <a:pos x="29" y="106"/>
                </a:cxn>
                <a:cxn ang="0">
                  <a:pos x="13" y="101"/>
                </a:cxn>
                <a:cxn ang="0">
                  <a:pos x="0" y="92"/>
                </a:cxn>
                <a:cxn ang="0">
                  <a:pos x="0" y="83"/>
                </a:cxn>
                <a:cxn ang="0">
                  <a:pos x="0" y="76"/>
                </a:cxn>
                <a:cxn ang="0">
                  <a:pos x="1" y="69"/>
                </a:cxn>
                <a:cxn ang="0">
                  <a:pos x="4" y="65"/>
                </a:cxn>
                <a:cxn ang="0">
                  <a:pos x="8" y="60"/>
                </a:cxn>
                <a:cxn ang="0">
                  <a:pos x="14" y="52"/>
                </a:cxn>
                <a:cxn ang="0">
                  <a:pos x="21" y="42"/>
                </a:cxn>
                <a:cxn ang="0">
                  <a:pos x="29" y="30"/>
                </a:cxn>
                <a:cxn ang="0">
                  <a:pos x="36" y="20"/>
                </a:cxn>
                <a:cxn ang="0">
                  <a:pos x="44" y="10"/>
                </a:cxn>
                <a:cxn ang="0">
                  <a:pos x="53" y="3"/>
                </a:cxn>
                <a:cxn ang="0">
                  <a:pos x="60" y="0"/>
                </a:cxn>
                <a:cxn ang="0">
                  <a:pos x="73" y="0"/>
                </a:cxn>
                <a:cxn ang="0">
                  <a:pos x="80" y="3"/>
                </a:cxn>
                <a:cxn ang="0">
                  <a:pos x="88" y="8"/>
                </a:cxn>
                <a:cxn ang="0">
                  <a:pos x="95" y="14"/>
                </a:cxn>
                <a:cxn ang="0">
                  <a:pos x="102" y="17"/>
                </a:cxn>
                <a:cxn ang="0">
                  <a:pos x="108" y="14"/>
                </a:cxn>
                <a:cxn ang="0">
                  <a:pos x="111" y="10"/>
                </a:cxn>
                <a:cxn ang="0">
                  <a:pos x="114" y="6"/>
                </a:cxn>
                <a:cxn ang="0">
                  <a:pos x="116" y="4"/>
                </a:cxn>
                <a:cxn ang="0">
                  <a:pos x="122" y="3"/>
                </a:cxn>
                <a:cxn ang="0">
                  <a:pos x="131" y="1"/>
                </a:cxn>
                <a:cxn ang="0">
                  <a:pos x="139" y="0"/>
                </a:cxn>
                <a:cxn ang="0">
                  <a:pos x="148" y="1"/>
                </a:cxn>
                <a:cxn ang="0">
                  <a:pos x="155" y="4"/>
                </a:cxn>
                <a:cxn ang="0">
                  <a:pos x="158" y="8"/>
                </a:cxn>
                <a:cxn ang="0">
                  <a:pos x="158" y="16"/>
                </a:cxn>
                <a:cxn ang="0">
                  <a:pos x="152" y="34"/>
                </a:cxn>
                <a:cxn ang="0">
                  <a:pos x="147" y="55"/>
                </a:cxn>
                <a:cxn ang="0">
                  <a:pos x="138" y="73"/>
                </a:cxn>
                <a:cxn ang="0">
                  <a:pos x="125" y="89"/>
                </a:cxn>
              </a:cxnLst>
              <a:rect l="0" t="0" r="r" b="b"/>
              <a:pathLst>
                <a:path w="158" h="121">
                  <a:moveTo>
                    <a:pt x="125" y="89"/>
                  </a:moveTo>
                  <a:lnTo>
                    <a:pt x="129" y="98"/>
                  </a:lnTo>
                  <a:lnTo>
                    <a:pt x="132" y="106"/>
                  </a:lnTo>
                  <a:lnTo>
                    <a:pt x="129" y="114"/>
                  </a:lnTo>
                  <a:lnTo>
                    <a:pt x="125" y="121"/>
                  </a:lnTo>
                  <a:lnTo>
                    <a:pt x="111" y="121"/>
                  </a:lnTo>
                  <a:lnTo>
                    <a:pt x="96" y="119"/>
                  </a:lnTo>
                  <a:lnTo>
                    <a:pt x="79" y="118"/>
                  </a:lnTo>
                  <a:lnTo>
                    <a:pt x="62" y="115"/>
                  </a:lnTo>
                  <a:lnTo>
                    <a:pt x="44" y="112"/>
                  </a:lnTo>
                  <a:lnTo>
                    <a:pt x="29" y="106"/>
                  </a:lnTo>
                  <a:lnTo>
                    <a:pt x="13" y="101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1" y="69"/>
                  </a:lnTo>
                  <a:lnTo>
                    <a:pt x="4" y="65"/>
                  </a:lnTo>
                  <a:lnTo>
                    <a:pt x="8" y="60"/>
                  </a:lnTo>
                  <a:lnTo>
                    <a:pt x="14" y="52"/>
                  </a:lnTo>
                  <a:lnTo>
                    <a:pt x="21" y="42"/>
                  </a:lnTo>
                  <a:lnTo>
                    <a:pt x="29" y="30"/>
                  </a:lnTo>
                  <a:lnTo>
                    <a:pt x="36" y="20"/>
                  </a:lnTo>
                  <a:lnTo>
                    <a:pt x="44" y="10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73" y="0"/>
                  </a:lnTo>
                  <a:lnTo>
                    <a:pt x="80" y="3"/>
                  </a:lnTo>
                  <a:lnTo>
                    <a:pt x="88" y="8"/>
                  </a:lnTo>
                  <a:lnTo>
                    <a:pt x="95" y="14"/>
                  </a:lnTo>
                  <a:lnTo>
                    <a:pt x="102" y="17"/>
                  </a:lnTo>
                  <a:lnTo>
                    <a:pt x="108" y="14"/>
                  </a:lnTo>
                  <a:lnTo>
                    <a:pt x="111" y="10"/>
                  </a:lnTo>
                  <a:lnTo>
                    <a:pt x="114" y="6"/>
                  </a:lnTo>
                  <a:lnTo>
                    <a:pt x="116" y="4"/>
                  </a:lnTo>
                  <a:lnTo>
                    <a:pt x="122" y="3"/>
                  </a:lnTo>
                  <a:lnTo>
                    <a:pt x="131" y="1"/>
                  </a:lnTo>
                  <a:lnTo>
                    <a:pt x="139" y="0"/>
                  </a:lnTo>
                  <a:lnTo>
                    <a:pt x="148" y="1"/>
                  </a:lnTo>
                  <a:lnTo>
                    <a:pt x="155" y="4"/>
                  </a:lnTo>
                  <a:lnTo>
                    <a:pt x="158" y="8"/>
                  </a:lnTo>
                  <a:lnTo>
                    <a:pt x="158" y="16"/>
                  </a:lnTo>
                  <a:lnTo>
                    <a:pt x="152" y="34"/>
                  </a:lnTo>
                  <a:lnTo>
                    <a:pt x="147" y="55"/>
                  </a:lnTo>
                  <a:lnTo>
                    <a:pt x="138" y="73"/>
                  </a:lnTo>
                  <a:lnTo>
                    <a:pt x="125" y="89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2146" y="3673"/>
              <a:ext cx="208" cy="145"/>
            </a:xfrm>
            <a:custGeom>
              <a:avLst/>
              <a:gdLst/>
              <a:ahLst/>
              <a:cxnLst>
                <a:cxn ang="0">
                  <a:pos x="165" y="144"/>
                </a:cxn>
                <a:cxn ang="0">
                  <a:pos x="155" y="144"/>
                </a:cxn>
                <a:cxn ang="0">
                  <a:pos x="140" y="145"/>
                </a:cxn>
                <a:cxn ang="0">
                  <a:pos x="123" y="145"/>
                </a:cxn>
                <a:cxn ang="0">
                  <a:pos x="103" y="145"/>
                </a:cxn>
                <a:cxn ang="0">
                  <a:pos x="80" y="141"/>
                </a:cxn>
                <a:cxn ang="0">
                  <a:pos x="55" y="135"/>
                </a:cxn>
                <a:cxn ang="0">
                  <a:pos x="29" y="124"/>
                </a:cxn>
                <a:cxn ang="0">
                  <a:pos x="2" y="108"/>
                </a:cxn>
                <a:cxn ang="0">
                  <a:pos x="0" y="98"/>
                </a:cxn>
                <a:cxn ang="0">
                  <a:pos x="0" y="85"/>
                </a:cxn>
                <a:cxn ang="0">
                  <a:pos x="3" y="72"/>
                </a:cxn>
                <a:cxn ang="0">
                  <a:pos x="10" y="62"/>
                </a:cxn>
                <a:cxn ang="0">
                  <a:pos x="19" y="49"/>
                </a:cxn>
                <a:cxn ang="0">
                  <a:pos x="25" y="29"/>
                </a:cxn>
                <a:cxn ang="0">
                  <a:pos x="32" y="10"/>
                </a:cxn>
                <a:cxn ang="0">
                  <a:pos x="46" y="0"/>
                </a:cxn>
                <a:cxn ang="0">
                  <a:pos x="67" y="0"/>
                </a:cxn>
                <a:cxn ang="0">
                  <a:pos x="84" y="7"/>
                </a:cxn>
                <a:cxn ang="0">
                  <a:pos x="101" y="16"/>
                </a:cxn>
                <a:cxn ang="0">
                  <a:pos x="117" y="27"/>
                </a:cxn>
                <a:cxn ang="0">
                  <a:pos x="133" y="39"/>
                </a:cxn>
                <a:cxn ang="0">
                  <a:pos x="150" y="47"/>
                </a:cxn>
                <a:cxn ang="0">
                  <a:pos x="167" y="50"/>
                </a:cxn>
                <a:cxn ang="0">
                  <a:pos x="188" y="49"/>
                </a:cxn>
                <a:cxn ang="0">
                  <a:pos x="201" y="47"/>
                </a:cxn>
                <a:cxn ang="0">
                  <a:pos x="208" y="53"/>
                </a:cxn>
                <a:cxn ang="0">
                  <a:pos x="208" y="62"/>
                </a:cxn>
                <a:cxn ang="0">
                  <a:pos x="203" y="70"/>
                </a:cxn>
                <a:cxn ang="0">
                  <a:pos x="198" y="76"/>
                </a:cxn>
                <a:cxn ang="0">
                  <a:pos x="189" y="83"/>
                </a:cxn>
                <a:cxn ang="0">
                  <a:pos x="180" y="92"/>
                </a:cxn>
                <a:cxn ang="0">
                  <a:pos x="172" y="102"/>
                </a:cxn>
                <a:cxn ang="0">
                  <a:pos x="163" y="114"/>
                </a:cxn>
                <a:cxn ang="0">
                  <a:pos x="159" y="124"/>
                </a:cxn>
                <a:cxn ang="0">
                  <a:pos x="159" y="135"/>
                </a:cxn>
                <a:cxn ang="0">
                  <a:pos x="165" y="144"/>
                </a:cxn>
              </a:cxnLst>
              <a:rect l="0" t="0" r="r" b="b"/>
              <a:pathLst>
                <a:path w="208" h="145">
                  <a:moveTo>
                    <a:pt x="165" y="144"/>
                  </a:moveTo>
                  <a:lnTo>
                    <a:pt x="155" y="144"/>
                  </a:lnTo>
                  <a:lnTo>
                    <a:pt x="140" y="145"/>
                  </a:lnTo>
                  <a:lnTo>
                    <a:pt x="123" y="145"/>
                  </a:lnTo>
                  <a:lnTo>
                    <a:pt x="103" y="145"/>
                  </a:lnTo>
                  <a:lnTo>
                    <a:pt x="80" y="141"/>
                  </a:lnTo>
                  <a:lnTo>
                    <a:pt x="55" y="135"/>
                  </a:lnTo>
                  <a:lnTo>
                    <a:pt x="29" y="124"/>
                  </a:lnTo>
                  <a:lnTo>
                    <a:pt x="2" y="108"/>
                  </a:lnTo>
                  <a:lnTo>
                    <a:pt x="0" y="98"/>
                  </a:lnTo>
                  <a:lnTo>
                    <a:pt x="0" y="85"/>
                  </a:lnTo>
                  <a:lnTo>
                    <a:pt x="3" y="72"/>
                  </a:lnTo>
                  <a:lnTo>
                    <a:pt x="10" y="62"/>
                  </a:lnTo>
                  <a:lnTo>
                    <a:pt x="19" y="49"/>
                  </a:lnTo>
                  <a:lnTo>
                    <a:pt x="25" y="29"/>
                  </a:lnTo>
                  <a:lnTo>
                    <a:pt x="32" y="10"/>
                  </a:lnTo>
                  <a:lnTo>
                    <a:pt x="46" y="0"/>
                  </a:lnTo>
                  <a:lnTo>
                    <a:pt x="67" y="0"/>
                  </a:lnTo>
                  <a:lnTo>
                    <a:pt x="84" y="7"/>
                  </a:lnTo>
                  <a:lnTo>
                    <a:pt x="101" y="16"/>
                  </a:lnTo>
                  <a:lnTo>
                    <a:pt x="117" y="27"/>
                  </a:lnTo>
                  <a:lnTo>
                    <a:pt x="133" y="39"/>
                  </a:lnTo>
                  <a:lnTo>
                    <a:pt x="150" y="47"/>
                  </a:lnTo>
                  <a:lnTo>
                    <a:pt x="167" y="50"/>
                  </a:lnTo>
                  <a:lnTo>
                    <a:pt x="188" y="49"/>
                  </a:lnTo>
                  <a:lnTo>
                    <a:pt x="201" y="47"/>
                  </a:lnTo>
                  <a:lnTo>
                    <a:pt x="208" y="53"/>
                  </a:lnTo>
                  <a:lnTo>
                    <a:pt x="208" y="62"/>
                  </a:lnTo>
                  <a:lnTo>
                    <a:pt x="203" y="70"/>
                  </a:lnTo>
                  <a:lnTo>
                    <a:pt x="198" y="76"/>
                  </a:lnTo>
                  <a:lnTo>
                    <a:pt x="189" y="83"/>
                  </a:lnTo>
                  <a:lnTo>
                    <a:pt x="180" y="92"/>
                  </a:lnTo>
                  <a:lnTo>
                    <a:pt x="172" y="102"/>
                  </a:lnTo>
                  <a:lnTo>
                    <a:pt x="163" y="114"/>
                  </a:lnTo>
                  <a:lnTo>
                    <a:pt x="159" y="124"/>
                  </a:lnTo>
                  <a:lnTo>
                    <a:pt x="159" y="135"/>
                  </a:lnTo>
                  <a:lnTo>
                    <a:pt x="165" y="144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2342" y="3749"/>
              <a:ext cx="530" cy="134"/>
            </a:xfrm>
            <a:custGeom>
              <a:avLst/>
              <a:gdLst/>
              <a:ahLst/>
              <a:cxnLst>
                <a:cxn ang="0">
                  <a:pos x="524" y="79"/>
                </a:cxn>
                <a:cxn ang="0">
                  <a:pos x="504" y="98"/>
                </a:cxn>
                <a:cxn ang="0">
                  <a:pos x="474" y="120"/>
                </a:cxn>
                <a:cxn ang="0">
                  <a:pos x="434" y="133"/>
                </a:cxn>
                <a:cxn ang="0">
                  <a:pos x="391" y="133"/>
                </a:cxn>
                <a:cxn ang="0">
                  <a:pos x="349" y="131"/>
                </a:cxn>
                <a:cxn ang="0">
                  <a:pos x="313" y="131"/>
                </a:cxn>
                <a:cxn ang="0">
                  <a:pos x="280" y="133"/>
                </a:cxn>
                <a:cxn ang="0">
                  <a:pos x="251" y="134"/>
                </a:cxn>
                <a:cxn ang="0">
                  <a:pos x="225" y="128"/>
                </a:cxn>
                <a:cxn ang="0">
                  <a:pos x="202" y="118"/>
                </a:cxn>
                <a:cxn ang="0">
                  <a:pos x="186" y="110"/>
                </a:cxn>
                <a:cxn ang="0">
                  <a:pos x="176" y="107"/>
                </a:cxn>
                <a:cxn ang="0">
                  <a:pos x="157" y="108"/>
                </a:cxn>
                <a:cxn ang="0">
                  <a:pos x="137" y="108"/>
                </a:cxn>
                <a:cxn ang="0">
                  <a:pos x="124" y="108"/>
                </a:cxn>
                <a:cxn ang="0">
                  <a:pos x="110" y="108"/>
                </a:cxn>
                <a:cxn ang="0">
                  <a:pos x="94" y="107"/>
                </a:cxn>
                <a:cxn ang="0">
                  <a:pos x="75" y="104"/>
                </a:cxn>
                <a:cxn ang="0">
                  <a:pos x="52" y="99"/>
                </a:cxn>
                <a:cxn ang="0">
                  <a:pos x="29" y="94"/>
                </a:cxn>
                <a:cxn ang="0">
                  <a:pos x="10" y="86"/>
                </a:cxn>
                <a:cxn ang="0">
                  <a:pos x="0" y="65"/>
                </a:cxn>
                <a:cxn ang="0">
                  <a:pos x="9" y="20"/>
                </a:cxn>
                <a:cxn ang="0">
                  <a:pos x="43" y="2"/>
                </a:cxn>
                <a:cxn ang="0">
                  <a:pos x="78" y="0"/>
                </a:cxn>
                <a:cxn ang="0">
                  <a:pos x="111" y="4"/>
                </a:cxn>
                <a:cxn ang="0">
                  <a:pos x="136" y="13"/>
                </a:cxn>
                <a:cxn ang="0">
                  <a:pos x="153" y="27"/>
                </a:cxn>
                <a:cxn ang="0">
                  <a:pos x="169" y="43"/>
                </a:cxn>
                <a:cxn ang="0">
                  <a:pos x="162" y="69"/>
                </a:cxn>
                <a:cxn ang="0">
                  <a:pos x="160" y="82"/>
                </a:cxn>
                <a:cxn ang="0">
                  <a:pos x="172" y="82"/>
                </a:cxn>
                <a:cxn ang="0">
                  <a:pos x="187" y="63"/>
                </a:cxn>
                <a:cxn ang="0">
                  <a:pos x="193" y="46"/>
                </a:cxn>
                <a:cxn ang="0">
                  <a:pos x="215" y="42"/>
                </a:cxn>
                <a:cxn ang="0">
                  <a:pos x="239" y="45"/>
                </a:cxn>
                <a:cxn ang="0">
                  <a:pos x="267" y="46"/>
                </a:cxn>
                <a:cxn ang="0">
                  <a:pos x="297" y="46"/>
                </a:cxn>
                <a:cxn ang="0">
                  <a:pos x="323" y="48"/>
                </a:cxn>
                <a:cxn ang="0">
                  <a:pos x="340" y="49"/>
                </a:cxn>
                <a:cxn ang="0">
                  <a:pos x="347" y="59"/>
                </a:cxn>
                <a:cxn ang="0">
                  <a:pos x="347" y="79"/>
                </a:cxn>
                <a:cxn ang="0">
                  <a:pos x="355" y="101"/>
                </a:cxn>
                <a:cxn ang="0">
                  <a:pos x="369" y="99"/>
                </a:cxn>
                <a:cxn ang="0">
                  <a:pos x="373" y="84"/>
                </a:cxn>
                <a:cxn ang="0">
                  <a:pos x="366" y="59"/>
                </a:cxn>
                <a:cxn ang="0">
                  <a:pos x="362" y="43"/>
                </a:cxn>
                <a:cxn ang="0">
                  <a:pos x="370" y="38"/>
                </a:cxn>
                <a:cxn ang="0">
                  <a:pos x="409" y="30"/>
                </a:cxn>
                <a:cxn ang="0">
                  <a:pos x="454" y="20"/>
                </a:cxn>
                <a:cxn ang="0">
                  <a:pos x="490" y="12"/>
                </a:cxn>
                <a:cxn ang="0">
                  <a:pos x="504" y="25"/>
                </a:cxn>
                <a:cxn ang="0">
                  <a:pos x="517" y="59"/>
                </a:cxn>
              </a:cxnLst>
              <a:rect l="0" t="0" r="r" b="b"/>
              <a:pathLst>
                <a:path w="530" h="134">
                  <a:moveTo>
                    <a:pt x="530" y="72"/>
                  </a:moveTo>
                  <a:lnTo>
                    <a:pt x="524" y="79"/>
                  </a:lnTo>
                  <a:lnTo>
                    <a:pt x="517" y="88"/>
                  </a:lnTo>
                  <a:lnTo>
                    <a:pt x="504" y="98"/>
                  </a:lnTo>
                  <a:lnTo>
                    <a:pt x="491" y="110"/>
                  </a:lnTo>
                  <a:lnTo>
                    <a:pt x="474" y="120"/>
                  </a:lnTo>
                  <a:lnTo>
                    <a:pt x="455" y="127"/>
                  </a:lnTo>
                  <a:lnTo>
                    <a:pt x="434" y="133"/>
                  </a:lnTo>
                  <a:lnTo>
                    <a:pt x="412" y="134"/>
                  </a:lnTo>
                  <a:lnTo>
                    <a:pt x="391" y="133"/>
                  </a:lnTo>
                  <a:lnTo>
                    <a:pt x="369" y="133"/>
                  </a:lnTo>
                  <a:lnTo>
                    <a:pt x="349" y="131"/>
                  </a:lnTo>
                  <a:lnTo>
                    <a:pt x="330" y="131"/>
                  </a:lnTo>
                  <a:lnTo>
                    <a:pt x="313" y="131"/>
                  </a:lnTo>
                  <a:lnTo>
                    <a:pt x="295" y="131"/>
                  </a:lnTo>
                  <a:lnTo>
                    <a:pt x="280" y="133"/>
                  </a:lnTo>
                  <a:lnTo>
                    <a:pt x="265" y="134"/>
                  </a:lnTo>
                  <a:lnTo>
                    <a:pt x="251" y="134"/>
                  </a:lnTo>
                  <a:lnTo>
                    <a:pt x="238" y="133"/>
                  </a:lnTo>
                  <a:lnTo>
                    <a:pt x="225" y="128"/>
                  </a:lnTo>
                  <a:lnTo>
                    <a:pt x="213" y="124"/>
                  </a:lnTo>
                  <a:lnTo>
                    <a:pt x="202" y="118"/>
                  </a:lnTo>
                  <a:lnTo>
                    <a:pt x="193" y="114"/>
                  </a:lnTo>
                  <a:lnTo>
                    <a:pt x="186" y="110"/>
                  </a:lnTo>
                  <a:lnTo>
                    <a:pt x="182" y="107"/>
                  </a:lnTo>
                  <a:lnTo>
                    <a:pt x="176" y="107"/>
                  </a:lnTo>
                  <a:lnTo>
                    <a:pt x="167" y="107"/>
                  </a:lnTo>
                  <a:lnTo>
                    <a:pt x="157" y="108"/>
                  </a:lnTo>
                  <a:lnTo>
                    <a:pt x="144" y="108"/>
                  </a:lnTo>
                  <a:lnTo>
                    <a:pt x="137" y="108"/>
                  </a:lnTo>
                  <a:lnTo>
                    <a:pt x="131" y="108"/>
                  </a:lnTo>
                  <a:lnTo>
                    <a:pt x="124" y="108"/>
                  </a:lnTo>
                  <a:lnTo>
                    <a:pt x="117" y="108"/>
                  </a:lnTo>
                  <a:lnTo>
                    <a:pt x="110" y="108"/>
                  </a:lnTo>
                  <a:lnTo>
                    <a:pt x="101" y="107"/>
                  </a:lnTo>
                  <a:lnTo>
                    <a:pt x="94" y="107"/>
                  </a:lnTo>
                  <a:lnTo>
                    <a:pt x="87" y="105"/>
                  </a:lnTo>
                  <a:lnTo>
                    <a:pt x="75" y="104"/>
                  </a:lnTo>
                  <a:lnTo>
                    <a:pt x="64" y="102"/>
                  </a:lnTo>
                  <a:lnTo>
                    <a:pt x="52" y="99"/>
                  </a:lnTo>
                  <a:lnTo>
                    <a:pt x="41" y="97"/>
                  </a:lnTo>
                  <a:lnTo>
                    <a:pt x="29" y="94"/>
                  </a:lnTo>
                  <a:lnTo>
                    <a:pt x="19" y="91"/>
                  </a:lnTo>
                  <a:lnTo>
                    <a:pt x="10" y="86"/>
                  </a:lnTo>
                  <a:lnTo>
                    <a:pt x="2" y="81"/>
                  </a:lnTo>
                  <a:lnTo>
                    <a:pt x="0" y="65"/>
                  </a:lnTo>
                  <a:lnTo>
                    <a:pt x="0" y="42"/>
                  </a:lnTo>
                  <a:lnTo>
                    <a:pt x="9" y="20"/>
                  </a:lnTo>
                  <a:lnTo>
                    <a:pt x="28" y="4"/>
                  </a:lnTo>
                  <a:lnTo>
                    <a:pt x="43" y="2"/>
                  </a:lnTo>
                  <a:lnTo>
                    <a:pt x="59" y="0"/>
                  </a:lnTo>
                  <a:lnTo>
                    <a:pt x="78" y="0"/>
                  </a:lnTo>
                  <a:lnTo>
                    <a:pt x="95" y="2"/>
                  </a:lnTo>
                  <a:lnTo>
                    <a:pt x="111" y="4"/>
                  </a:lnTo>
                  <a:lnTo>
                    <a:pt x="126" y="9"/>
                  </a:lnTo>
                  <a:lnTo>
                    <a:pt x="136" y="13"/>
                  </a:lnTo>
                  <a:lnTo>
                    <a:pt x="143" y="19"/>
                  </a:lnTo>
                  <a:lnTo>
                    <a:pt x="153" y="27"/>
                  </a:lnTo>
                  <a:lnTo>
                    <a:pt x="163" y="35"/>
                  </a:lnTo>
                  <a:lnTo>
                    <a:pt x="169" y="43"/>
                  </a:lnTo>
                  <a:lnTo>
                    <a:pt x="167" y="56"/>
                  </a:lnTo>
                  <a:lnTo>
                    <a:pt x="162" y="69"/>
                  </a:lnTo>
                  <a:lnTo>
                    <a:pt x="160" y="76"/>
                  </a:lnTo>
                  <a:lnTo>
                    <a:pt x="160" y="82"/>
                  </a:lnTo>
                  <a:lnTo>
                    <a:pt x="164" y="84"/>
                  </a:lnTo>
                  <a:lnTo>
                    <a:pt x="172" y="82"/>
                  </a:lnTo>
                  <a:lnTo>
                    <a:pt x="180" y="74"/>
                  </a:lnTo>
                  <a:lnTo>
                    <a:pt x="187" y="63"/>
                  </a:lnTo>
                  <a:lnTo>
                    <a:pt x="190" y="53"/>
                  </a:lnTo>
                  <a:lnTo>
                    <a:pt x="193" y="46"/>
                  </a:lnTo>
                  <a:lnTo>
                    <a:pt x="202" y="42"/>
                  </a:lnTo>
                  <a:lnTo>
                    <a:pt x="215" y="42"/>
                  </a:lnTo>
                  <a:lnTo>
                    <a:pt x="229" y="43"/>
                  </a:lnTo>
                  <a:lnTo>
                    <a:pt x="239" y="45"/>
                  </a:lnTo>
                  <a:lnTo>
                    <a:pt x="251" y="46"/>
                  </a:lnTo>
                  <a:lnTo>
                    <a:pt x="267" y="46"/>
                  </a:lnTo>
                  <a:lnTo>
                    <a:pt x="283" y="46"/>
                  </a:lnTo>
                  <a:lnTo>
                    <a:pt x="297" y="46"/>
                  </a:lnTo>
                  <a:lnTo>
                    <a:pt x="311" y="48"/>
                  </a:lnTo>
                  <a:lnTo>
                    <a:pt x="323" y="48"/>
                  </a:lnTo>
                  <a:lnTo>
                    <a:pt x="331" y="48"/>
                  </a:lnTo>
                  <a:lnTo>
                    <a:pt x="340" y="49"/>
                  </a:lnTo>
                  <a:lnTo>
                    <a:pt x="346" y="52"/>
                  </a:lnTo>
                  <a:lnTo>
                    <a:pt x="347" y="59"/>
                  </a:lnTo>
                  <a:lnTo>
                    <a:pt x="347" y="68"/>
                  </a:lnTo>
                  <a:lnTo>
                    <a:pt x="347" y="79"/>
                  </a:lnTo>
                  <a:lnTo>
                    <a:pt x="350" y="91"/>
                  </a:lnTo>
                  <a:lnTo>
                    <a:pt x="355" y="101"/>
                  </a:lnTo>
                  <a:lnTo>
                    <a:pt x="362" y="102"/>
                  </a:lnTo>
                  <a:lnTo>
                    <a:pt x="369" y="99"/>
                  </a:lnTo>
                  <a:lnTo>
                    <a:pt x="373" y="94"/>
                  </a:lnTo>
                  <a:lnTo>
                    <a:pt x="373" y="84"/>
                  </a:lnTo>
                  <a:lnTo>
                    <a:pt x="370" y="72"/>
                  </a:lnTo>
                  <a:lnTo>
                    <a:pt x="366" y="59"/>
                  </a:lnTo>
                  <a:lnTo>
                    <a:pt x="363" y="50"/>
                  </a:lnTo>
                  <a:lnTo>
                    <a:pt x="362" y="43"/>
                  </a:lnTo>
                  <a:lnTo>
                    <a:pt x="359" y="39"/>
                  </a:lnTo>
                  <a:lnTo>
                    <a:pt x="370" y="38"/>
                  </a:lnTo>
                  <a:lnTo>
                    <a:pt x="388" y="35"/>
                  </a:lnTo>
                  <a:lnTo>
                    <a:pt x="409" y="30"/>
                  </a:lnTo>
                  <a:lnTo>
                    <a:pt x="432" y="26"/>
                  </a:lnTo>
                  <a:lnTo>
                    <a:pt x="454" y="20"/>
                  </a:lnTo>
                  <a:lnTo>
                    <a:pt x="474" y="16"/>
                  </a:lnTo>
                  <a:lnTo>
                    <a:pt x="490" y="12"/>
                  </a:lnTo>
                  <a:lnTo>
                    <a:pt x="499" y="9"/>
                  </a:lnTo>
                  <a:lnTo>
                    <a:pt x="504" y="25"/>
                  </a:lnTo>
                  <a:lnTo>
                    <a:pt x="510" y="42"/>
                  </a:lnTo>
                  <a:lnTo>
                    <a:pt x="517" y="59"/>
                  </a:lnTo>
                  <a:lnTo>
                    <a:pt x="530" y="72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2866" y="3628"/>
              <a:ext cx="335" cy="182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3" y="135"/>
                </a:cxn>
                <a:cxn ang="0">
                  <a:pos x="9" y="154"/>
                </a:cxn>
                <a:cxn ang="0">
                  <a:pos x="19" y="170"/>
                </a:cxn>
                <a:cxn ang="0">
                  <a:pos x="31" y="180"/>
                </a:cxn>
                <a:cxn ang="0">
                  <a:pos x="39" y="182"/>
                </a:cxn>
                <a:cxn ang="0">
                  <a:pos x="52" y="182"/>
                </a:cxn>
                <a:cxn ang="0">
                  <a:pos x="68" y="179"/>
                </a:cxn>
                <a:cxn ang="0">
                  <a:pos x="85" y="176"/>
                </a:cxn>
                <a:cxn ang="0">
                  <a:pos x="103" y="173"/>
                </a:cxn>
                <a:cxn ang="0">
                  <a:pos x="117" y="169"/>
                </a:cxn>
                <a:cxn ang="0">
                  <a:pos x="130" y="166"/>
                </a:cxn>
                <a:cxn ang="0">
                  <a:pos x="137" y="163"/>
                </a:cxn>
                <a:cxn ang="0">
                  <a:pos x="143" y="161"/>
                </a:cxn>
                <a:cxn ang="0">
                  <a:pos x="150" y="157"/>
                </a:cxn>
                <a:cxn ang="0">
                  <a:pos x="159" y="153"/>
                </a:cxn>
                <a:cxn ang="0">
                  <a:pos x="168" y="148"/>
                </a:cxn>
                <a:cxn ang="0">
                  <a:pos x="176" y="141"/>
                </a:cxn>
                <a:cxn ang="0">
                  <a:pos x="183" y="134"/>
                </a:cxn>
                <a:cxn ang="0">
                  <a:pos x="186" y="124"/>
                </a:cxn>
                <a:cxn ang="0">
                  <a:pos x="188" y="114"/>
                </a:cxn>
                <a:cxn ang="0">
                  <a:pos x="193" y="108"/>
                </a:cxn>
                <a:cxn ang="0">
                  <a:pos x="201" y="111"/>
                </a:cxn>
                <a:cxn ang="0">
                  <a:pos x="209" y="118"/>
                </a:cxn>
                <a:cxn ang="0">
                  <a:pos x="218" y="124"/>
                </a:cxn>
                <a:cxn ang="0">
                  <a:pos x="227" y="124"/>
                </a:cxn>
                <a:cxn ang="0">
                  <a:pos x="238" y="117"/>
                </a:cxn>
                <a:cxn ang="0">
                  <a:pos x="250" y="108"/>
                </a:cxn>
                <a:cxn ang="0">
                  <a:pos x="258" y="99"/>
                </a:cxn>
                <a:cxn ang="0">
                  <a:pos x="263" y="95"/>
                </a:cxn>
                <a:cxn ang="0">
                  <a:pos x="270" y="88"/>
                </a:cxn>
                <a:cxn ang="0">
                  <a:pos x="278" y="81"/>
                </a:cxn>
                <a:cxn ang="0">
                  <a:pos x="290" y="72"/>
                </a:cxn>
                <a:cxn ang="0">
                  <a:pos x="300" y="65"/>
                </a:cxn>
                <a:cxn ang="0">
                  <a:pos x="313" y="58"/>
                </a:cxn>
                <a:cxn ang="0">
                  <a:pos x="324" y="52"/>
                </a:cxn>
                <a:cxn ang="0">
                  <a:pos x="335" y="49"/>
                </a:cxn>
                <a:cxn ang="0">
                  <a:pos x="326" y="35"/>
                </a:cxn>
                <a:cxn ang="0">
                  <a:pos x="316" y="19"/>
                </a:cxn>
                <a:cxn ang="0">
                  <a:pos x="306" y="4"/>
                </a:cxn>
                <a:cxn ang="0">
                  <a:pos x="293" y="0"/>
                </a:cxn>
                <a:cxn ang="0">
                  <a:pos x="283" y="3"/>
                </a:cxn>
                <a:cxn ang="0">
                  <a:pos x="267" y="9"/>
                </a:cxn>
                <a:cxn ang="0">
                  <a:pos x="250" y="17"/>
                </a:cxn>
                <a:cxn ang="0">
                  <a:pos x="229" y="29"/>
                </a:cxn>
                <a:cxn ang="0">
                  <a:pos x="211" y="40"/>
                </a:cxn>
                <a:cxn ang="0">
                  <a:pos x="195" y="51"/>
                </a:cxn>
                <a:cxn ang="0">
                  <a:pos x="182" y="61"/>
                </a:cxn>
                <a:cxn ang="0">
                  <a:pos x="175" y="66"/>
                </a:cxn>
                <a:cxn ang="0">
                  <a:pos x="169" y="74"/>
                </a:cxn>
                <a:cxn ang="0">
                  <a:pos x="168" y="78"/>
                </a:cxn>
                <a:cxn ang="0">
                  <a:pos x="168" y="81"/>
                </a:cxn>
                <a:cxn ang="0">
                  <a:pos x="168" y="84"/>
                </a:cxn>
                <a:cxn ang="0">
                  <a:pos x="159" y="82"/>
                </a:cxn>
                <a:cxn ang="0">
                  <a:pos x="140" y="81"/>
                </a:cxn>
                <a:cxn ang="0">
                  <a:pos x="117" y="81"/>
                </a:cxn>
                <a:cxn ang="0">
                  <a:pos x="91" y="82"/>
                </a:cxn>
                <a:cxn ang="0">
                  <a:pos x="64" y="87"/>
                </a:cxn>
                <a:cxn ang="0">
                  <a:pos x="38" y="92"/>
                </a:cxn>
                <a:cxn ang="0">
                  <a:pos x="16" y="104"/>
                </a:cxn>
                <a:cxn ang="0">
                  <a:pos x="0" y="120"/>
                </a:cxn>
              </a:cxnLst>
              <a:rect l="0" t="0" r="r" b="b"/>
              <a:pathLst>
                <a:path w="335" h="182">
                  <a:moveTo>
                    <a:pt x="0" y="120"/>
                  </a:moveTo>
                  <a:lnTo>
                    <a:pt x="3" y="135"/>
                  </a:lnTo>
                  <a:lnTo>
                    <a:pt x="9" y="154"/>
                  </a:lnTo>
                  <a:lnTo>
                    <a:pt x="19" y="170"/>
                  </a:lnTo>
                  <a:lnTo>
                    <a:pt x="31" y="180"/>
                  </a:lnTo>
                  <a:lnTo>
                    <a:pt x="39" y="182"/>
                  </a:lnTo>
                  <a:lnTo>
                    <a:pt x="52" y="182"/>
                  </a:lnTo>
                  <a:lnTo>
                    <a:pt x="68" y="179"/>
                  </a:lnTo>
                  <a:lnTo>
                    <a:pt x="85" y="176"/>
                  </a:lnTo>
                  <a:lnTo>
                    <a:pt x="103" y="173"/>
                  </a:lnTo>
                  <a:lnTo>
                    <a:pt x="117" y="169"/>
                  </a:lnTo>
                  <a:lnTo>
                    <a:pt x="130" y="166"/>
                  </a:lnTo>
                  <a:lnTo>
                    <a:pt x="137" y="163"/>
                  </a:lnTo>
                  <a:lnTo>
                    <a:pt x="143" y="161"/>
                  </a:lnTo>
                  <a:lnTo>
                    <a:pt x="150" y="157"/>
                  </a:lnTo>
                  <a:lnTo>
                    <a:pt x="159" y="153"/>
                  </a:lnTo>
                  <a:lnTo>
                    <a:pt x="168" y="148"/>
                  </a:lnTo>
                  <a:lnTo>
                    <a:pt x="176" y="141"/>
                  </a:lnTo>
                  <a:lnTo>
                    <a:pt x="183" y="134"/>
                  </a:lnTo>
                  <a:lnTo>
                    <a:pt x="186" y="124"/>
                  </a:lnTo>
                  <a:lnTo>
                    <a:pt x="188" y="114"/>
                  </a:lnTo>
                  <a:lnTo>
                    <a:pt x="193" y="108"/>
                  </a:lnTo>
                  <a:lnTo>
                    <a:pt x="201" y="111"/>
                  </a:lnTo>
                  <a:lnTo>
                    <a:pt x="209" y="118"/>
                  </a:lnTo>
                  <a:lnTo>
                    <a:pt x="218" y="124"/>
                  </a:lnTo>
                  <a:lnTo>
                    <a:pt x="227" y="124"/>
                  </a:lnTo>
                  <a:lnTo>
                    <a:pt x="238" y="117"/>
                  </a:lnTo>
                  <a:lnTo>
                    <a:pt x="250" y="108"/>
                  </a:lnTo>
                  <a:lnTo>
                    <a:pt x="258" y="99"/>
                  </a:lnTo>
                  <a:lnTo>
                    <a:pt x="263" y="95"/>
                  </a:lnTo>
                  <a:lnTo>
                    <a:pt x="270" y="88"/>
                  </a:lnTo>
                  <a:lnTo>
                    <a:pt x="278" y="81"/>
                  </a:lnTo>
                  <a:lnTo>
                    <a:pt x="290" y="72"/>
                  </a:lnTo>
                  <a:lnTo>
                    <a:pt x="300" y="65"/>
                  </a:lnTo>
                  <a:lnTo>
                    <a:pt x="313" y="58"/>
                  </a:lnTo>
                  <a:lnTo>
                    <a:pt x="324" y="52"/>
                  </a:lnTo>
                  <a:lnTo>
                    <a:pt x="335" y="49"/>
                  </a:lnTo>
                  <a:lnTo>
                    <a:pt x="326" y="35"/>
                  </a:lnTo>
                  <a:lnTo>
                    <a:pt x="316" y="19"/>
                  </a:lnTo>
                  <a:lnTo>
                    <a:pt x="306" y="4"/>
                  </a:lnTo>
                  <a:lnTo>
                    <a:pt x="293" y="0"/>
                  </a:lnTo>
                  <a:lnTo>
                    <a:pt x="283" y="3"/>
                  </a:lnTo>
                  <a:lnTo>
                    <a:pt x="267" y="9"/>
                  </a:lnTo>
                  <a:lnTo>
                    <a:pt x="250" y="17"/>
                  </a:lnTo>
                  <a:lnTo>
                    <a:pt x="229" y="29"/>
                  </a:lnTo>
                  <a:lnTo>
                    <a:pt x="211" y="40"/>
                  </a:lnTo>
                  <a:lnTo>
                    <a:pt x="195" y="51"/>
                  </a:lnTo>
                  <a:lnTo>
                    <a:pt x="182" y="61"/>
                  </a:lnTo>
                  <a:lnTo>
                    <a:pt x="175" y="66"/>
                  </a:lnTo>
                  <a:lnTo>
                    <a:pt x="169" y="74"/>
                  </a:lnTo>
                  <a:lnTo>
                    <a:pt x="168" y="78"/>
                  </a:lnTo>
                  <a:lnTo>
                    <a:pt x="168" y="81"/>
                  </a:lnTo>
                  <a:lnTo>
                    <a:pt x="168" y="84"/>
                  </a:lnTo>
                  <a:lnTo>
                    <a:pt x="159" y="82"/>
                  </a:lnTo>
                  <a:lnTo>
                    <a:pt x="140" y="81"/>
                  </a:lnTo>
                  <a:lnTo>
                    <a:pt x="117" y="81"/>
                  </a:lnTo>
                  <a:lnTo>
                    <a:pt x="91" y="82"/>
                  </a:lnTo>
                  <a:lnTo>
                    <a:pt x="64" y="87"/>
                  </a:lnTo>
                  <a:lnTo>
                    <a:pt x="38" y="92"/>
                  </a:lnTo>
                  <a:lnTo>
                    <a:pt x="16" y="104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5972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2652" y="3432"/>
              <a:ext cx="56" cy="26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9" y="16"/>
                </a:cxn>
                <a:cxn ang="0">
                  <a:pos x="16" y="18"/>
                </a:cxn>
                <a:cxn ang="0">
                  <a:pos x="21" y="20"/>
                </a:cxn>
                <a:cxn ang="0">
                  <a:pos x="26" y="22"/>
                </a:cxn>
                <a:cxn ang="0">
                  <a:pos x="30" y="23"/>
                </a:cxn>
                <a:cxn ang="0">
                  <a:pos x="37" y="25"/>
                </a:cxn>
                <a:cxn ang="0">
                  <a:pos x="46" y="26"/>
                </a:cxn>
                <a:cxn ang="0">
                  <a:pos x="56" y="26"/>
                </a:cxn>
                <a:cxn ang="0">
                  <a:pos x="52" y="18"/>
                </a:cxn>
                <a:cxn ang="0">
                  <a:pos x="47" y="10"/>
                </a:cxn>
                <a:cxn ang="0">
                  <a:pos x="42" y="6"/>
                </a:cxn>
                <a:cxn ang="0">
                  <a:pos x="36" y="3"/>
                </a:cxn>
                <a:cxn ang="0">
                  <a:pos x="24" y="0"/>
                </a:cxn>
                <a:cxn ang="0">
                  <a:pos x="14" y="2"/>
                </a:cxn>
                <a:cxn ang="0">
                  <a:pos x="7" y="6"/>
                </a:cxn>
                <a:cxn ang="0">
                  <a:pos x="0" y="13"/>
                </a:cxn>
              </a:cxnLst>
              <a:rect l="0" t="0" r="r" b="b"/>
              <a:pathLst>
                <a:path w="56" h="26">
                  <a:moveTo>
                    <a:pt x="0" y="13"/>
                  </a:moveTo>
                  <a:lnTo>
                    <a:pt x="9" y="16"/>
                  </a:lnTo>
                  <a:lnTo>
                    <a:pt x="16" y="18"/>
                  </a:lnTo>
                  <a:lnTo>
                    <a:pt x="21" y="20"/>
                  </a:lnTo>
                  <a:lnTo>
                    <a:pt x="26" y="22"/>
                  </a:lnTo>
                  <a:lnTo>
                    <a:pt x="30" y="23"/>
                  </a:lnTo>
                  <a:lnTo>
                    <a:pt x="37" y="25"/>
                  </a:lnTo>
                  <a:lnTo>
                    <a:pt x="46" y="26"/>
                  </a:lnTo>
                  <a:lnTo>
                    <a:pt x="56" y="26"/>
                  </a:lnTo>
                  <a:lnTo>
                    <a:pt x="52" y="18"/>
                  </a:lnTo>
                  <a:lnTo>
                    <a:pt x="47" y="10"/>
                  </a:lnTo>
                  <a:lnTo>
                    <a:pt x="42" y="6"/>
                  </a:lnTo>
                  <a:lnTo>
                    <a:pt x="36" y="3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7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1351" y="3465"/>
              <a:ext cx="48" cy="6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" y="15"/>
                </a:cxn>
                <a:cxn ang="0">
                  <a:pos x="15" y="22"/>
                </a:cxn>
                <a:cxn ang="0">
                  <a:pos x="19" y="31"/>
                </a:cxn>
                <a:cxn ang="0">
                  <a:pos x="21" y="39"/>
                </a:cxn>
                <a:cxn ang="0">
                  <a:pos x="19" y="48"/>
                </a:cxn>
                <a:cxn ang="0">
                  <a:pos x="16" y="57"/>
                </a:cxn>
                <a:cxn ang="0">
                  <a:pos x="13" y="64"/>
                </a:cxn>
                <a:cxn ang="0">
                  <a:pos x="11" y="67"/>
                </a:cxn>
                <a:cxn ang="0">
                  <a:pos x="24" y="61"/>
                </a:cxn>
                <a:cxn ang="0">
                  <a:pos x="36" y="52"/>
                </a:cxn>
                <a:cxn ang="0">
                  <a:pos x="45" y="42"/>
                </a:cxn>
                <a:cxn ang="0">
                  <a:pos x="48" y="31"/>
                </a:cxn>
                <a:cxn ang="0">
                  <a:pos x="47" y="21"/>
                </a:cxn>
                <a:cxn ang="0">
                  <a:pos x="45" y="15"/>
                </a:cxn>
                <a:cxn ang="0">
                  <a:pos x="41" y="9"/>
                </a:cxn>
                <a:cxn ang="0">
                  <a:pos x="32" y="5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5" y="5"/>
                </a:cxn>
                <a:cxn ang="0">
                  <a:pos x="0" y="11"/>
                </a:cxn>
              </a:cxnLst>
              <a:rect l="0" t="0" r="r" b="b"/>
              <a:pathLst>
                <a:path w="48" h="67">
                  <a:moveTo>
                    <a:pt x="0" y="11"/>
                  </a:moveTo>
                  <a:lnTo>
                    <a:pt x="8" y="15"/>
                  </a:lnTo>
                  <a:lnTo>
                    <a:pt x="15" y="22"/>
                  </a:lnTo>
                  <a:lnTo>
                    <a:pt x="19" y="31"/>
                  </a:lnTo>
                  <a:lnTo>
                    <a:pt x="21" y="39"/>
                  </a:lnTo>
                  <a:lnTo>
                    <a:pt x="19" y="48"/>
                  </a:lnTo>
                  <a:lnTo>
                    <a:pt x="16" y="57"/>
                  </a:lnTo>
                  <a:lnTo>
                    <a:pt x="13" y="64"/>
                  </a:lnTo>
                  <a:lnTo>
                    <a:pt x="11" y="67"/>
                  </a:lnTo>
                  <a:lnTo>
                    <a:pt x="24" y="61"/>
                  </a:lnTo>
                  <a:lnTo>
                    <a:pt x="36" y="52"/>
                  </a:lnTo>
                  <a:lnTo>
                    <a:pt x="45" y="42"/>
                  </a:lnTo>
                  <a:lnTo>
                    <a:pt x="48" y="31"/>
                  </a:lnTo>
                  <a:lnTo>
                    <a:pt x="47" y="21"/>
                  </a:lnTo>
                  <a:lnTo>
                    <a:pt x="45" y="15"/>
                  </a:lnTo>
                  <a:lnTo>
                    <a:pt x="41" y="9"/>
                  </a:lnTo>
                  <a:lnTo>
                    <a:pt x="32" y="5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5" y="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1238" y="3360"/>
              <a:ext cx="93" cy="38"/>
            </a:xfrm>
            <a:custGeom>
              <a:avLst/>
              <a:gdLst/>
              <a:ahLst/>
              <a:cxnLst>
                <a:cxn ang="0">
                  <a:pos x="89" y="10"/>
                </a:cxn>
                <a:cxn ang="0">
                  <a:pos x="82" y="5"/>
                </a:cxn>
                <a:cxn ang="0">
                  <a:pos x="73" y="2"/>
                </a:cxn>
                <a:cxn ang="0">
                  <a:pos x="63" y="0"/>
                </a:cxn>
                <a:cxn ang="0">
                  <a:pos x="53" y="0"/>
                </a:cxn>
                <a:cxn ang="0">
                  <a:pos x="44" y="2"/>
                </a:cxn>
                <a:cxn ang="0">
                  <a:pos x="36" y="3"/>
                </a:cxn>
                <a:cxn ang="0">
                  <a:pos x="27" y="5"/>
                </a:cxn>
                <a:cxn ang="0">
                  <a:pos x="21" y="6"/>
                </a:cxn>
                <a:cxn ang="0">
                  <a:pos x="14" y="12"/>
                </a:cxn>
                <a:cxn ang="0">
                  <a:pos x="5" y="18"/>
                </a:cxn>
                <a:cxn ang="0">
                  <a:pos x="0" y="26"/>
                </a:cxn>
                <a:cxn ang="0">
                  <a:pos x="1" y="33"/>
                </a:cxn>
                <a:cxn ang="0">
                  <a:pos x="5" y="36"/>
                </a:cxn>
                <a:cxn ang="0">
                  <a:pos x="11" y="38"/>
                </a:cxn>
                <a:cxn ang="0">
                  <a:pos x="17" y="38"/>
                </a:cxn>
                <a:cxn ang="0">
                  <a:pos x="24" y="36"/>
                </a:cxn>
                <a:cxn ang="0">
                  <a:pos x="31" y="35"/>
                </a:cxn>
                <a:cxn ang="0">
                  <a:pos x="39" y="33"/>
                </a:cxn>
                <a:cxn ang="0">
                  <a:pos x="44" y="33"/>
                </a:cxn>
                <a:cxn ang="0">
                  <a:pos x="50" y="32"/>
                </a:cxn>
                <a:cxn ang="0">
                  <a:pos x="57" y="32"/>
                </a:cxn>
                <a:cxn ang="0">
                  <a:pos x="64" y="31"/>
                </a:cxn>
                <a:cxn ang="0">
                  <a:pos x="73" y="29"/>
                </a:cxn>
                <a:cxn ang="0">
                  <a:pos x="82" y="28"/>
                </a:cxn>
                <a:cxn ang="0">
                  <a:pos x="89" y="25"/>
                </a:cxn>
                <a:cxn ang="0">
                  <a:pos x="93" y="20"/>
                </a:cxn>
                <a:cxn ang="0">
                  <a:pos x="93" y="16"/>
                </a:cxn>
                <a:cxn ang="0">
                  <a:pos x="89" y="10"/>
                </a:cxn>
              </a:cxnLst>
              <a:rect l="0" t="0" r="r" b="b"/>
              <a:pathLst>
                <a:path w="93" h="38">
                  <a:moveTo>
                    <a:pt x="89" y="10"/>
                  </a:moveTo>
                  <a:lnTo>
                    <a:pt x="82" y="5"/>
                  </a:lnTo>
                  <a:lnTo>
                    <a:pt x="73" y="2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4" y="2"/>
                  </a:lnTo>
                  <a:lnTo>
                    <a:pt x="36" y="3"/>
                  </a:lnTo>
                  <a:lnTo>
                    <a:pt x="27" y="5"/>
                  </a:lnTo>
                  <a:lnTo>
                    <a:pt x="21" y="6"/>
                  </a:lnTo>
                  <a:lnTo>
                    <a:pt x="14" y="12"/>
                  </a:lnTo>
                  <a:lnTo>
                    <a:pt x="5" y="18"/>
                  </a:lnTo>
                  <a:lnTo>
                    <a:pt x="0" y="26"/>
                  </a:lnTo>
                  <a:lnTo>
                    <a:pt x="1" y="33"/>
                  </a:lnTo>
                  <a:lnTo>
                    <a:pt x="5" y="36"/>
                  </a:lnTo>
                  <a:lnTo>
                    <a:pt x="11" y="38"/>
                  </a:lnTo>
                  <a:lnTo>
                    <a:pt x="17" y="38"/>
                  </a:lnTo>
                  <a:lnTo>
                    <a:pt x="24" y="36"/>
                  </a:lnTo>
                  <a:lnTo>
                    <a:pt x="31" y="35"/>
                  </a:lnTo>
                  <a:lnTo>
                    <a:pt x="39" y="33"/>
                  </a:lnTo>
                  <a:lnTo>
                    <a:pt x="44" y="33"/>
                  </a:lnTo>
                  <a:lnTo>
                    <a:pt x="50" y="32"/>
                  </a:lnTo>
                  <a:lnTo>
                    <a:pt x="57" y="32"/>
                  </a:lnTo>
                  <a:lnTo>
                    <a:pt x="64" y="31"/>
                  </a:lnTo>
                  <a:lnTo>
                    <a:pt x="73" y="29"/>
                  </a:lnTo>
                  <a:lnTo>
                    <a:pt x="82" y="28"/>
                  </a:lnTo>
                  <a:lnTo>
                    <a:pt x="89" y="25"/>
                  </a:lnTo>
                  <a:lnTo>
                    <a:pt x="93" y="20"/>
                  </a:lnTo>
                  <a:lnTo>
                    <a:pt x="93" y="16"/>
                  </a:lnTo>
                  <a:lnTo>
                    <a:pt x="89" y="1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1301" y="3408"/>
              <a:ext cx="81" cy="49"/>
            </a:xfrm>
            <a:custGeom>
              <a:avLst/>
              <a:gdLst/>
              <a:ahLst/>
              <a:cxnLst>
                <a:cxn ang="0">
                  <a:pos x="16" y="49"/>
                </a:cxn>
                <a:cxn ang="0">
                  <a:pos x="23" y="49"/>
                </a:cxn>
                <a:cxn ang="0">
                  <a:pos x="32" y="49"/>
                </a:cxn>
                <a:cxn ang="0">
                  <a:pos x="39" y="49"/>
                </a:cxn>
                <a:cxn ang="0">
                  <a:pos x="45" y="49"/>
                </a:cxn>
                <a:cxn ang="0">
                  <a:pos x="50" y="47"/>
                </a:cxn>
                <a:cxn ang="0">
                  <a:pos x="56" y="46"/>
                </a:cxn>
                <a:cxn ang="0">
                  <a:pos x="59" y="44"/>
                </a:cxn>
                <a:cxn ang="0">
                  <a:pos x="61" y="42"/>
                </a:cxn>
                <a:cxn ang="0">
                  <a:pos x="63" y="34"/>
                </a:cxn>
                <a:cxn ang="0">
                  <a:pos x="68" y="27"/>
                </a:cxn>
                <a:cxn ang="0">
                  <a:pos x="74" y="20"/>
                </a:cxn>
                <a:cxn ang="0">
                  <a:pos x="81" y="13"/>
                </a:cxn>
                <a:cxn ang="0">
                  <a:pos x="75" y="11"/>
                </a:cxn>
                <a:cxn ang="0">
                  <a:pos x="68" y="8"/>
                </a:cxn>
                <a:cxn ang="0">
                  <a:pos x="56" y="6"/>
                </a:cxn>
                <a:cxn ang="0">
                  <a:pos x="45" y="3"/>
                </a:cxn>
                <a:cxn ang="0">
                  <a:pos x="33" y="0"/>
                </a:cxn>
                <a:cxn ang="0">
                  <a:pos x="23" y="0"/>
                </a:cxn>
                <a:cxn ang="0">
                  <a:pos x="14" y="3"/>
                </a:cxn>
                <a:cxn ang="0">
                  <a:pos x="7" y="8"/>
                </a:cxn>
                <a:cxn ang="0">
                  <a:pos x="3" y="16"/>
                </a:cxn>
                <a:cxn ang="0">
                  <a:pos x="0" y="23"/>
                </a:cxn>
                <a:cxn ang="0">
                  <a:pos x="1" y="29"/>
                </a:cxn>
                <a:cxn ang="0">
                  <a:pos x="4" y="34"/>
                </a:cxn>
                <a:cxn ang="0">
                  <a:pos x="10" y="37"/>
                </a:cxn>
                <a:cxn ang="0">
                  <a:pos x="14" y="42"/>
                </a:cxn>
                <a:cxn ang="0">
                  <a:pos x="16" y="46"/>
                </a:cxn>
                <a:cxn ang="0">
                  <a:pos x="16" y="49"/>
                </a:cxn>
              </a:cxnLst>
              <a:rect l="0" t="0" r="r" b="b"/>
              <a:pathLst>
                <a:path w="81" h="49">
                  <a:moveTo>
                    <a:pt x="16" y="49"/>
                  </a:moveTo>
                  <a:lnTo>
                    <a:pt x="23" y="49"/>
                  </a:lnTo>
                  <a:lnTo>
                    <a:pt x="32" y="49"/>
                  </a:lnTo>
                  <a:lnTo>
                    <a:pt x="39" y="49"/>
                  </a:lnTo>
                  <a:lnTo>
                    <a:pt x="45" y="49"/>
                  </a:lnTo>
                  <a:lnTo>
                    <a:pt x="50" y="47"/>
                  </a:lnTo>
                  <a:lnTo>
                    <a:pt x="56" y="46"/>
                  </a:lnTo>
                  <a:lnTo>
                    <a:pt x="59" y="44"/>
                  </a:lnTo>
                  <a:lnTo>
                    <a:pt x="61" y="42"/>
                  </a:lnTo>
                  <a:lnTo>
                    <a:pt x="63" y="34"/>
                  </a:lnTo>
                  <a:lnTo>
                    <a:pt x="68" y="27"/>
                  </a:lnTo>
                  <a:lnTo>
                    <a:pt x="74" y="20"/>
                  </a:lnTo>
                  <a:lnTo>
                    <a:pt x="81" y="13"/>
                  </a:lnTo>
                  <a:lnTo>
                    <a:pt x="75" y="11"/>
                  </a:lnTo>
                  <a:lnTo>
                    <a:pt x="68" y="8"/>
                  </a:lnTo>
                  <a:lnTo>
                    <a:pt x="56" y="6"/>
                  </a:lnTo>
                  <a:lnTo>
                    <a:pt x="45" y="3"/>
                  </a:lnTo>
                  <a:lnTo>
                    <a:pt x="33" y="0"/>
                  </a:lnTo>
                  <a:lnTo>
                    <a:pt x="23" y="0"/>
                  </a:lnTo>
                  <a:lnTo>
                    <a:pt x="14" y="3"/>
                  </a:lnTo>
                  <a:lnTo>
                    <a:pt x="7" y="8"/>
                  </a:lnTo>
                  <a:lnTo>
                    <a:pt x="3" y="16"/>
                  </a:lnTo>
                  <a:lnTo>
                    <a:pt x="0" y="23"/>
                  </a:lnTo>
                  <a:lnTo>
                    <a:pt x="1" y="29"/>
                  </a:lnTo>
                  <a:lnTo>
                    <a:pt x="4" y="34"/>
                  </a:lnTo>
                  <a:lnTo>
                    <a:pt x="10" y="37"/>
                  </a:lnTo>
                  <a:lnTo>
                    <a:pt x="14" y="42"/>
                  </a:lnTo>
                  <a:lnTo>
                    <a:pt x="16" y="46"/>
                  </a:lnTo>
                  <a:lnTo>
                    <a:pt x="16" y="49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1212" y="3419"/>
              <a:ext cx="80" cy="51"/>
            </a:xfrm>
            <a:custGeom>
              <a:avLst/>
              <a:gdLst/>
              <a:ahLst/>
              <a:cxnLst>
                <a:cxn ang="0">
                  <a:pos x="24" y="51"/>
                </a:cxn>
                <a:cxn ang="0">
                  <a:pos x="29" y="45"/>
                </a:cxn>
                <a:cxn ang="0">
                  <a:pos x="34" y="41"/>
                </a:cxn>
                <a:cxn ang="0">
                  <a:pos x="42" y="38"/>
                </a:cxn>
                <a:cxn ang="0">
                  <a:pos x="50" y="36"/>
                </a:cxn>
                <a:cxn ang="0">
                  <a:pos x="59" y="35"/>
                </a:cxn>
                <a:cxn ang="0">
                  <a:pos x="66" y="33"/>
                </a:cxn>
                <a:cxn ang="0">
                  <a:pos x="75" y="33"/>
                </a:cxn>
                <a:cxn ang="0">
                  <a:pos x="80" y="35"/>
                </a:cxn>
                <a:cxn ang="0">
                  <a:pos x="76" y="26"/>
                </a:cxn>
                <a:cxn ang="0">
                  <a:pos x="69" y="16"/>
                </a:cxn>
                <a:cxn ang="0">
                  <a:pos x="59" y="9"/>
                </a:cxn>
                <a:cxn ang="0">
                  <a:pos x="49" y="5"/>
                </a:cxn>
                <a:cxn ang="0">
                  <a:pos x="39" y="2"/>
                </a:cxn>
                <a:cxn ang="0">
                  <a:pos x="30" y="0"/>
                </a:cxn>
                <a:cxn ang="0">
                  <a:pos x="21" y="0"/>
                </a:cxn>
                <a:cxn ang="0">
                  <a:pos x="13" y="5"/>
                </a:cxn>
                <a:cxn ang="0">
                  <a:pos x="6" y="10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4" y="33"/>
                </a:cxn>
                <a:cxn ang="0">
                  <a:pos x="11" y="41"/>
                </a:cxn>
                <a:cxn ang="0">
                  <a:pos x="17" y="45"/>
                </a:cxn>
                <a:cxn ang="0">
                  <a:pos x="21" y="48"/>
                </a:cxn>
                <a:cxn ang="0">
                  <a:pos x="24" y="51"/>
                </a:cxn>
              </a:cxnLst>
              <a:rect l="0" t="0" r="r" b="b"/>
              <a:pathLst>
                <a:path w="80" h="51">
                  <a:moveTo>
                    <a:pt x="24" y="51"/>
                  </a:moveTo>
                  <a:lnTo>
                    <a:pt x="29" y="45"/>
                  </a:lnTo>
                  <a:lnTo>
                    <a:pt x="34" y="41"/>
                  </a:lnTo>
                  <a:lnTo>
                    <a:pt x="42" y="38"/>
                  </a:lnTo>
                  <a:lnTo>
                    <a:pt x="50" y="36"/>
                  </a:lnTo>
                  <a:lnTo>
                    <a:pt x="59" y="35"/>
                  </a:lnTo>
                  <a:lnTo>
                    <a:pt x="66" y="33"/>
                  </a:lnTo>
                  <a:lnTo>
                    <a:pt x="75" y="33"/>
                  </a:lnTo>
                  <a:lnTo>
                    <a:pt x="80" y="35"/>
                  </a:lnTo>
                  <a:lnTo>
                    <a:pt x="76" y="26"/>
                  </a:lnTo>
                  <a:lnTo>
                    <a:pt x="69" y="16"/>
                  </a:lnTo>
                  <a:lnTo>
                    <a:pt x="59" y="9"/>
                  </a:lnTo>
                  <a:lnTo>
                    <a:pt x="49" y="5"/>
                  </a:lnTo>
                  <a:lnTo>
                    <a:pt x="39" y="2"/>
                  </a:lnTo>
                  <a:lnTo>
                    <a:pt x="30" y="0"/>
                  </a:lnTo>
                  <a:lnTo>
                    <a:pt x="21" y="0"/>
                  </a:lnTo>
                  <a:lnTo>
                    <a:pt x="13" y="5"/>
                  </a:lnTo>
                  <a:lnTo>
                    <a:pt x="6" y="10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4" y="33"/>
                  </a:lnTo>
                  <a:lnTo>
                    <a:pt x="11" y="41"/>
                  </a:lnTo>
                  <a:lnTo>
                    <a:pt x="17" y="45"/>
                  </a:lnTo>
                  <a:lnTo>
                    <a:pt x="21" y="48"/>
                  </a:lnTo>
                  <a:lnTo>
                    <a:pt x="24" y="5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1452" y="3830"/>
              <a:ext cx="59" cy="66"/>
            </a:xfrm>
            <a:custGeom>
              <a:avLst/>
              <a:gdLst/>
              <a:ahLst/>
              <a:cxnLst>
                <a:cxn ang="0">
                  <a:pos x="6" y="66"/>
                </a:cxn>
                <a:cxn ang="0">
                  <a:pos x="0" y="47"/>
                </a:cxn>
                <a:cxn ang="0">
                  <a:pos x="0" y="29"/>
                </a:cxn>
                <a:cxn ang="0">
                  <a:pos x="6" y="13"/>
                </a:cxn>
                <a:cxn ang="0">
                  <a:pos x="16" y="1"/>
                </a:cxn>
                <a:cxn ang="0">
                  <a:pos x="25" y="0"/>
                </a:cxn>
                <a:cxn ang="0">
                  <a:pos x="36" y="0"/>
                </a:cxn>
                <a:cxn ang="0">
                  <a:pos x="48" y="5"/>
                </a:cxn>
                <a:cxn ang="0">
                  <a:pos x="56" y="17"/>
                </a:cxn>
                <a:cxn ang="0">
                  <a:pos x="59" y="33"/>
                </a:cxn>
                <a:cxn ang="0">
                  <a:pos x="55" y="47"/>
                </a:cxn>
                <a:cxn ang="0">
                  <a:pos x="46" y="57"/>
                </a:cxn>
                <a:cxn ang="0">
                  <a:pos x="36" y="63"/>
                </a:cxn>
                <a:cxn ang="0">
                  <a:pos x="28" y="65"/>
                </a:cxn>
                <a:cxn ang="0">
                  <a:pos x="19" y="66"/>
                </a:cxn>
                <a:cxn ang="0">
                  <a:pos x="13" y="66"/>
                </a:cxn>
                <a:cxn ang="0">
                  <a:pos x="6" y="66"/>
                </a:cxn>
              </a:cxnLst>
              <a:rect l="0" t="0" r="r" b="b"/>
              <a:pathLst>
                <a:path w="59" h="66">
                  <a:moveTo>
                    <a:pt x="6" y="66"/>
                  </a:moveTo>
                  <a:lnTo>
                    <a:pt x="0" y="47"/>
                  </a:lnTo>
                  <a:lnTo>
                    <a:pt x="0" y="29"/>
                  </a:lnTo>
                  <a:lnTo>
                    <a:pt x="6" y="13"/>
                  </a:lnTo>
                  <a:lnTo>
                    <a:pt x="16" y="1"/>
                  </a:lnTo>
                  <a:lnTo>
                    <a:pt x="25" y="0"/>
                  </a:lnTo>
                  <a:lnTo>
                    <a:pt x="36" y="0"/>
                  </a:lnTo>
                  <a:lnTo>
                    <a:pt x="48" y="5"/>
                  </a:lnTo>
                  <a:lnTo>
                    <a:pt x="56" y="17"/>
                  </a:lnTo>
                  <a:lnTo>
                    <a:pt x="59" y="33"/>
                  </a:lnTo>
                  <a:lnTo>
                    <a:pt x="55" y="47"/>
                  </a:lnTo>
                  <a:lnTo>
                    <a:pt x="46" y="57"/>
                  </a:lnTo>
                  <a:lnTo>
                    <a:pt x="36" y="63"/>
                  </a:lnTo>
                  <a:lnTo>
                    <a:pt x="28" y="65"/>
                  </a:lnTo>
                  <a:lnTo>
                    <a:pt x="19" y="66"/>
                  </a:lnTo>
                  <a:lnTo>
                    <a:pt x="13" y="66"/>
                  </a:lnTo>
                  <a:lnTo>
                    <a:pt x="6" y="66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1517" y="3906"/>
              <a:ext cx="38" cy="59"/>
            </a:xfrm>
            <a:custGeom>
              <a:avLst/>
              <a:gdLst/>
              <a:ahLst/>
              <a:cxnLst>
                <a:cxn ang="0">
                  <a:pos x="35" y="43"/>
                </a:cxn>
                <a:cxn ang="0">
                  <a:pos x="38" y="32"/>
                </a:cxn>
                <a:cxn ang="0">
                  <a:pos x="38" y="19"/>
                </a:cxn>
                <a:cxn ang="0">
                  <a:pos x="36" y="7"/>
                </a:cxn>
                <a:cxn ang="0">
                  <a:pos x="30" y="0"/>
                </a:cxn>
                <a:cxn ang="0">
                  <a:pos x="25" y="1"/>
                </a:cxn>
                <a:cxn ang="0">
                  <a:pos x="20" y="3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4" y="20"/>
                </a:cxn>
                <a:cxn ang="0">
                  <a:pos x="0" y="30"/>
                </a:cxn>
                <a:cxn ang="0">
                  <a:pos x="0" y="40"/>
                </a:cxn>
                <a:cxn ang="0">
                  <a:pos x="3" y="49"/>
                </a:cxn>
                <a:cxn ang="0">
                  <a:pos x="12" y="56"/>
                </a:cxn>
                <a:cxn ang="0">
                  <a:pos x="22" y="59"/>
                </a:cxn>
                <a:cxn ang="0">
                  <a:pos x="30" y="56"/>
                </a:cxn>
                <a:cxn ang="0">
                  <a:pos x="35" y="43"/>
                </a:cxn>
              </a:cxnLst>
              <a:rect l="0" t="0" r="r" b="b"/>
              <a:pathLst>
                <a:path w="38" h="59">
                  <a:moveTo>
                    <a:pt x="35" y="43"/>
                  </a:moveTo>
                  <a:lnTo>
                    <a:pt x="38" y="32"/>
                  </a:lnTo>
                  <a:lnTo>
                    <a:pt x="38" y="19"/>
                  </a:lnTo>
                  <a:lnTo>
                    <a:pt x="36" y="7"/>
                  </a:lnTo>
                  <a:lnTo>
                    <a:pt x="30" y="0"/>
                  </a:lnTo>
                  <a:lnTo>
                    <a:pt x="25" y="1"/>
                  </a:lnTo>
                  <a:lnTo>
                    <a:pt x="20" y="3"/>
                  </a:lnTo>
                  <a:lnTo>
                    <a:pt x="14" y="6"/>
                  </a:lnTo>
                  <a:lnTo>
                    <a:pt x="9" y="12"/>
                  </a:lnTo>
                  <a:lnTo>
                    <a:pt x="4" y="20"/>
                  </a:lnTo>
                  <a:lnTo>
                    <a:pt x="0" y="30"/>
                  </a:lnTo>
                  <a:lnTo>
                    <a:pt x="0" y="40"/>
                  </a:lnTo>
                  <a:lnTo>
                    <a:pt x="3" y="49"/>
                  </a:lnTo>
                  <a:lnTo>
                    <a:pt x="12" y="56"/>
                  </a:lnTo>
                  <a:lnTo>
                    <a:pt x="22" y="59"/>
                  </a:lnTo>
                  <a:lnTo>
                    <a:pt x="30" y="56"/>
                  </a:lnTo>
                  <a:lnTo>
                    <a:pt x="35" y="43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1555" y="3759"/>
              <a:ext cx="165" cy="88"/>
            </a:xfrm>
            <a:custGeom>
              <a:avLst/>
              <a:gdLst/>
              <a:ahLst/>
              <a:cxnLst>
                <a:cxn ang="0">
                  <a:pos x="31" y="87"/>
                </a:cxn>
                <a:cxn ang="0">
                  <a:pos x="34" y="79"/>
                </a:cxn>
                <a:cxn ang="0">
                  <a:pos x="37" y="74"/>
                </a:cxn>
                <a:cxn ang="0">
                  <a:pos x="38" y="66"/>
                </a:cxn>
                <a:cxn ang="0">
                  <a:pos x="38" y="61"/>
                </a:cxn>
                <a:cxn ang="0">
                  <a:pos x="44" y="59"/>
                </a:cxn>
                <a:cxn ang="0">
                  <a:pos x="51" y="58"/>
                </a:cxn>
                <a:cxn ang="0">
                  <a:pos x="60" y="55"/>
                </a:cxn>
                <a:cxn ang="0">
                  <a:pos x="70" y="52"/>
                </a:cxn>
                <a:cxn ang="0">
                  <a:pos x="79" y="48"/>
                </a:cxn>
                <a:cxn ang="0">
                  <a:pos x="86" y="43"/>
                </a:cxn>
                <a:cxn ang="0">
                  <a:pos x="92" y="38"/>
                </a:cxn>
                <a:cxn ang="0">
                  <a:pos x="95" y="30"/>
                </a:cxn>
                <a:cxn ang="0">
                  <a:pos x="100" y="30"/>
                </a:cxn>
                <a:cxn ang="0">
                  <a:pos x="110" y="30"/>
                </a:cxn>
                <a:cxn ang="0">
                  <a:pos x="120" y="30"/>
                </a:cxn>
                <a:cxn ang="0">
                  <a:pos x="132" y="29"/>
                </a:cxn>
                <a:cxn ang="0">
                  <a:pos x="144" y="26"/>
                </a:cxn>
                <a:cxn ang="0">
                  <a:pos x="154" y="23"/>
                </a:cxn>
                <a:cxn ang="0">
                  <a:pos x="161" y="19"/>
                </a:cxn>
                <a:cxn ang="0">
                  <a:pos x="165" y="15"/>
                </a:cxn>
                <a:cxn ang="0">
                  <a:pos x="159" y="12"/>
                </a:cxn>
                <a:cxn ang="0">
                  <a:pos x="155" y="9"/>
                </a:cxn>
                <a:cxn ang="0">
                  <a:pos x="151" y="6"/>
                </a:cxn>
                <a:cxn ang="0">
                  <a:pos x="146" y="2"/>
                </a:cxn>
                <a:cxn ang="0">
                  <a:pos x="142" y="0"/>
                </a:cxn>
                <a:cxn ang="0">
                  <a:pos x="135" y="0"/>
                </a:cxn>
                <a:cxn ang="0">
                  <a:pos x="128" y="2"/>
                </a:cxn>
                <a:cxn ang="0">
                  <a:pos x="120" y="2"/>
                </a:cxn>
                <a:cxn ang="0">
                  <a:pos x="112" y="4"/>
                </a:cxn>
                <a:cxn ang="0">
                  <a:pos x="105" y="7"/>
                </a:cxn>
                <a:cxn ang="0">
                  <a:pos x="99" y="10"/>
                </a:cxn>
                <a:cxn ang="0">
                  <a:pos x="95" y="15"/>
                </a:cxn>
                <a:cxn ang="0">
                  <a:pos x="90" y="10"/>
                </a:cxn>
                <a:cxn ang="0">
                  <a:pos x="86" y="7"/>
                </a:cxn>
                <a:cxn ang="0">
                  <a:pos x="79" y="4"/>
                </a:cxn>
                <a:cxn ang="0">
                  <a:pos x="72" y="2"/>
                </a:cxn>
                <a:cxn ang="0">
                  <a:pos x="63" y="3"/>
                </a:cxn>
                <a:cxn ang="0">
                  <a:pos x="56" y="6"/>
                </a:cxn>
                <a:cxn ang="0">
                  <a:pos x="48" y="13"/>
                </a:cxn>
                <a:cxn ang="0">
                  <a:pos x="43" y="26"/>
                </a:cxn>
                <a:cxn ang="0">
                  <a:pos x="36" y="25"/>
                </a:cxn>
                <a:cxn ang="0">
                  <a:pos x="25" y="25"/>
                </a:cxn>
                <a:cxn ang="0">
                  <a:pos x="17" y="28"/>
                </a:cxn>
                <a:cxn ang="0">
                  <a:pos x="8" y="32"/>
                </a:cxn>
                <a:cxn ang="0">
                  <a:pos x="2" y="39"/>
                </a:cxn>
                <a:cxn ang="0">
                  <a:pos x="0" y="49"/>
                </a:cxn>
                <a:cxn ang="0">
                  <a:pos x="2" y="64"/>
                </a:cxn>
                <a:cxn ang="0">
                  <a:pos x="11" y="81"/>
                </a:cxn>
                <a:cxn ang="0">
                  <a:pos x="15" y="87"/>
                </a:cxn>
                <a:cxn ang="0">
                  <a:pos x="20" y="88"/>
                </a:cxn>
                <a:cxn ang="0">
                  <a:pos x="25" y="88"/>
                </a:cxn>
                <a:cxn ang="0">
                  <a:pos x="31" y="87"/>
                </a:cxn>
              </a:cxnLst>
              <a:rect l="0" t="0" r="r" b="b"/>
              <a:pathLst>
                <a:path w="165" h="88">
                  <a:moveTo>
                    <a:pt x="31" y="87"/>
                  </a:moveTo>
                  <a:lnTo>
                    <a:pt x="34" y="79"/>
                  </a:lnTo>
                  <a:lnTo>
                    <a:pt x="37" y="74"/>
                  </a:lnTo>
                  <a:lnTo>
                    <a:pt x="38" y="66"/>
                  </a:lnTo>
                  <a:lnTo>
                    <a:pt x="38" y="61"/>
                  </a:lnTo>
                  <a:lnTo>
                    <a:pt x="44" y="59"/>
                  </a:lnTo>
                  <a:lnTo>
                    <a:pt x="51" y="58"/>
                  </a:lnTo>
                  <a:lnTo>
                    <a:pt x="60" y="55"/>
                  </a:lnTo>
                  <a:lnTo>
                    <a:pt x="70" y="52"/>
                  </a:lnTo>
                  <a:lnTo>
                    <a:pt x="79" y="48"/>
                  </a:lnTo>
                  <a:lnTo>
                    <a:pt x="86" y="43"/>
                  </a:lnTo>
                  <a:lnTo>
                    <a:pt x="92" y="38"/>
                  </a:lnTo>
                  <a:lnTo>
                    <a:pt x="95" y="30"/>
                  </a:lnTo>
                  <a:lnTo>
                    <a:pt x="100" y="30"/>
                  </a:lnTo>
                  <a:lnTo>
                    <a:pt x="110" y="30"/>
                  </a:lnTo>
                  <a:lnTo>
                    <a:pt x="120" y="30"/>
                  </a:lnTo>
                  <a:lnTo>
                    <a:pt x="132" y="29"/>
                  </a:lnTo>
                  <a:lnTo>
                    <a:pt x="144" y="26"/>
                  </a:lnTo>
                  <a:lnTo>
                    <a:pt x="154" y="23"/>
                  </a:lnTo>
                  <a:lnTo>
                    <a:pt x="161" y="19"/>
                  </a:lnTo>
                  <a:lnTo>
                    <a:pt x="165" y="15"/>
                  </a:lnTo>
                  <a:lnTo>
                    <a:pt x="159" y="12"/>
                  </a:lnTo>
                  <a:lnTo>
                    <a:pt x="155" y="9"/>
                  </a:lnTo>
                  <a:lnTo>
                    <a:pt x="151" y="6"/>
                  </a:lnTo>
                  <a:lnTo>
                    <a:pt x="146" y="2"/>
                  </a:lnTo>
                  <a:lnTo>
                    <a:pt x="142" y="0"/>
                  </a:lnTo>
                  <a:lnTo>
                    <a:pt x="135" y="0"/>
                  </a:lnTo>
                  <a:lnTo>
                    <a:pt x="128" y="2"/>
                  </a:lnTo>
                  <a:lnTo>
                    <a:pt x="120" y="2"/>
                  </a:lnTo>
                  <a:lnTo>
                    <a:pt x="112" y="4"/>
                  </a:lnTo>
                  <a:lnTo>
                    <a:pt x="105" y="7"/>
                  </a:lnTo>
                  <a:lnTo>
                    <a:pt x="99" y="10"/>
                  </a:lnTo>
                  <a:lnTo>
                    <a:pt x="95" y="15"/>
                  </a:lnTo>
                  <a:lnTo>
                    <a:pt x="90" y="10"/>
                  </a:lnTo>
                  <a:lnTo>
                    <a:pt x="86" y="7"/>
                  </a:lnTo>
                  <a:lnTo>
                    <a:pt x="79" y="4"/>
                  </a:lnTo>
                  <a:lnTo>
                    <a:pt x="72" y="2"/>
                  </a:lnTo>
                  <a:lnTo>
                    <a:pt x="63" y="3"/>
                  </a:lnTo>
                  <a:lnTo>
                    <a:pt x="56" y="6"/>
                  </a:lnTo>
                  <a:lnTo>
                    <a:pt x="48" y="13"/>
                  </a:lnTo>
                  <a:lnTo>
                    <a:pt x="43" y="26"/>
                  </a:lnTo>
                  <a:lnTo>
                    <a:pt x="36" y="25"/>
                  </a:lnTo>
                  <a:lnTo>
                    <a:pt x="25" y="25"/>
                  </a:lnTo>
                  <a:lnTo>
                    <a:pt x="17" y="28"/>
                  </a:lnTo>
                  <a:lnTo>
                    <a:pt x="8" y="32"/>
                  </a:lnTo>
                  <a:lnTo>
                    <a:pt x="2" y="39"/>
                  </a:lnTo>
                  <a:lnTo>
                    <a:pt x="0" y="49"/>
                  </a:lnTo>
                  <a:lnTo>
                    <a:pt x="2" y="64"/>
                  </a:lnTo>
                  <a:lnTo>
                    <a:pt x="11" y="81"/>
                  </a:lnTo>
                  <a:lnTo>
                    <a:pt x="15" y="87"/>
                  </a:lnTo>
                  <a:lnTo>
                    <a:pt x="20" y="88"/>
                  </a:lnTo>
                  <a:lnTo>
                    <a:pt x="25" y="88"/>
                  </a:lnTo>
                  <a:lnTo>
                    <a:pt x="31" y="87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1523" y="3837"/>
              <a:ext cx="36" cy="2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36" y="14"/>
                </a:cxn>
                <a:cxn ang="0">
                  <a:pos x="36" y="19"/>
                </a:cxn>
                <a:cxn ang="0">
                  <a:pos x="33" y="23"/>
                </a:cxn>
                <a:cxn ang="0">
                  <a:pos x="26" y="26"/>
                </a:cxn>
                <a:cxn ang="0">
                  <a:pos x="16" y="27"/>
                </a:cxn>
                <a:cxn ang="0">
                  <a:pos x="8" y="26"/>
                </a:cxn>
                <a:cxn ang="0">
                  <a:pos x="3" y="22"/>
                </a:cxn>
                <a:cxn ang="0">
                  <a:pos x="0" y="16"/>
                </a:cxn>
                <a:cxn ang="0">
                  <a:pos x="1" y="10"/>
                </a:cxn>
                <a:cxn ang="0">
                  <a:pos x="4" y="6"/>
                </a:cxn>
                <a:cxn ang="0">
                  <a:pos x="8" y="1"/>
                </a:cxn>
                <a:cxn ang="0">
                  <a:pos x="13" y="0"/>
                </a:cxn>
                <a:cxn ang="0">
                  <a:pos x="17" y="0"/>
                </a:cxn>
                <a:cxn ang="0">
                  <a:pos x="24" y="3"/>
                </a:cxn>
                <a:cxn ang="0">
                  <a:pos x="30" y="6"/>
                </a:cxn>
                <a:cxn ang="0">
                  <a:pos x="34" y="10"/>
                </a:cxn>
              </a:cxnLst>
              <a:rect l="0" t="0" r="r" b="b"/>
              <a:pathLst>
                <a:path w="36" h="27">
                  <a:moveTo>
                    <a:pt x="34" y="10"/>
                  </a:moveTo>
                  <a:lnTo>
                    <a:pt x="36" y="14"/>
                  </a:lnTo>
                  <a:lnTo>
                    <a:pt x="36" y="19"/>
                  </a:lnTo>
                  <a:lnTo>
                    <a:pt x="33" y="23"/>
                  </a:lnTo>
                  <a:lnTo>
                    <a:pt x="26" y="26"/>
                  </a:lnTo>
                  <a:lnTo>
                    <a:pt x="16" y="27"/>
                  </a:lnTo>
                  <a:lnTo>
                    <a:pt x="8" y="26"/>
                  </a:lnTo>
                  <a:lnTo>
                    <a:pt x="3" y="22"/>
                  </a:lnTo>
                  <a:lnTo>
                    <a:pt x="0" y="16"/>
                  </a:lnTo>
                  <a:lnTo>
                    <a:pt x="1" y="10"/>
                  </a:lnTo>
                  <a:lnTo>
                    <a:pt x="4" y="6"/>
                  </a:lnTo>
                  <a:lnTo>
                    <a:pt x="8" y="1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4" y="3"/>
                  </a:lnTo>
                  <a:lnTo>
                    <a:pt x="30" y="6"/>
                  </a:lnTo>
                  <a:lnTo>
                    <a:pt x="34" y="1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1474" y="3903"/>
              <a:ext cx="47" cy="72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7" y="6"/>
                </a:cxn>
                <a:cxn ang="0">
                  <a:pos x="17" y="12"/>
                </a:cxn>
                <a:cxn ang="0">
                  <a:pos x="9" y="19"/>
                </a:cxn>
                <a:cxn ang="0">
                  <a:pos x="4" y="30"/>
                </a:cxn>
                <a:cxn ang="0">
                  <a:pos x="1" y="40"/>
                </a:cxn>
                <a:cxn ang="0">
                  <a:pos x="0" y="49"/>
                </a:cxn>
                <a:cxn ang="0">
                  <a:pos x="1" y="56"/>
                </a:cxn>
                <a:cxn ang="0">
                  <a:pos x="4" y="65"/>
                </a:cxn>
                <a:cxn ang="0">
                  <a:pos x="11" y="71"/>
                </a:cxn>
                <a:cxn ang="0">
                  <a:pos x="19" y="72"/>
                </a:cxn>
                <a:cxn ang="0">
                  <a:pos x="24" y="69"/>
                </a:cxn>
                <a:cxn ang="0">
                  <a:pos x="27" y="62"/>
                </a:cxn>
                <a:cxn ang="0">
                  <a:pos x="30" y="52"/>
                </a:cxn>
                <a:cxn ang="0">
                  <a:pos x="32" y="43"/>
                </a:cxn>
                <a:cxn ang="0">
                  <a:pos x="34" y="38"/>
                </a:cxn>
                <a:cxn ang="0">
                  <a:pos x="39" y="32"/>
                </a:cxn>
                <a:cxn ang="0">
                  <a:pos x="43" y="26"/>
                </a:cxn>
                <a:cxn ang="0">
                  <a:pos x="47" y="16"/>
                </a:cxn>
                <a:cxn ang="0">
                  <a:pos x="46" y="7"/>
                </a:cxn>
                <a:cxn ang="0">
                  <a:pos x="37" y="0"/>
                </a:cxn>
              </a:cxnLst>
              <a:rect l="0" t="0" r="r" b="b"/>
              <a:pathLst>
                <a:path w="47" h="72">
                  <a:moveTo>
                    <a:pt x="37" y="0"/>
                  </a:moveTo>
                  <a:lnTo>
                    <a:pt x="27" y="6"/>
                  </a:lnTo>
                  <a:lnTo>
                    <a:pt x="17" y="12"/>
                  </a:lnTo>
                  <a:lnTo>
                    <a:pt x="9" y="19"/>
                  </a:lnTo>
                  <a:lnTo>
                    <a:pt x="4" y="30"/>
                  </a:lnTo>
                  <a:lnTo>
                    <a:pt x="1" y="40"/>
                  </a:lnTo>
                  <a:lnTo>
                    <a:pt x="0" y="49"/>
                  </a:lnTo>
                  <a:lnTo>
                    <a:pt x="1" y="56"/>
                  </a:lnTo>
                  <a:lnTo>
                    <a:pt x="4" y="65"/>
                  </a:lnTo>
                  <a:lnTo>
                    <a:pt x="11" y="71"/>
                  </a:lnTo>
                  <a:lnTo>
                    <a:pt x="19" y="72"/>
                  </a:lnTo>
                  <a:lnTo>
                    <a:pt x="24" y="69"/>
                  </a:lnTo>
                  <a:lnTo>
                    <a:pt x="27" y="62"/>
                  </a:lnTo>
                  <a:lnTo>
                    <a:pt x="30" y="52"/>
                  </a:lnTo>
                  <a:lnTo>
                    <a:pt x="32" y="43"/>
                  </a:lnTo>
                  <a:lnTo>
                    <a:pt x="34" y="38"/>
                  </a:lnTo>
                  <a:lnTo>
                    <a:pt x="39" y="32"/>
                  </a:lnTo>
                  <a:lnTo>
                    <a:pt x="43" y="26"/>
                  </a:lnTo>
                  <a:lnTo>
                    <a:pt x="47" y="16"/>
                  </a:lnTo>
                  <a:lnTo>
                    <a:pt x="46" y="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2023" y="3036"/>
              <a:ext cx="102" cy="68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15" y="19"/>
                </a:cxn>
                <a:cxn ang="0">
                  <a:pos x="24" y="12"/>
                </a:cxn>
                <a:cxn ang="0">
                  <a:pos x="31" y="8"/>
                </a:cxn>
                <a:cxn ang="0">
                  <a:pos x="38" y="6"/>
                </a:cxn>
                <a:cxn ang="0">
                  <a:pos x="43" y="6"/>
                </a:cxn>
                <a:cxn ang="0">
                  <a:pos x="49" y="6"/>
                </a:cxn>
                <a:cxn ang="0">
                  <a:pos x="56" y="6"/>
                </a:cxn>
                <a:cxn ang="0">
                  <a:pos x="63" y="5"/>
                </a:cxn>
                <a:cxn ang="0">
                  <a:pos x="70" y="3"/>
                </a:cxn>
                <a:cxn ang="0">
                  <a:pos x="76" y="3"/>
                </a:cxn>
                <a:cxn ang="0">
                  <a:pos x="82" y="2"/>
                </a:cxn>
                <a:cxn ang="0">
                  <a:pos x="85" y="0"/>
                </a:cxn>
                <a:cxn ang="0">
                  <a:pos x="89" y="0"/>
                </a:cxn>
                <a:cxn ang="0">
                  <a:pos x="96" y="6"/>
                </a:cxn>
                <a:cxn ang="0">
                  <a:pos x="100" y="12"/>
                </a:cxn>
                <a:cxn ang="0">
                  <a:pos x="102" y="16"/>
                </a:cxn>
                <a:cxn ang="0">
                  <a:pos x="97" y="22"/>
                </a:cxn>
                <a:cxn ang="0">
                  <a:pos x="92" y="29"/>
                </a:cxn>
                <a:cxn ang="0">
                  <a:pos x="86" y="39"/>
                </a:cxn>
                <a:cxn ang="0">
                  <a:pos x="82" y="46"/>
                </a:cxn>
                <a:cxn ang="0">
                  <a:pos x="80" y="49"/>
                </a:cxn>
                <a:cxn ang="0">
                  <a:pos x="77" y="54"/>
                </a:cxn>
                <a:cxn ang="0">
                  <a:pos x="73" y="58"/>
                </a:cxn>
                <a:cxn ang="0">
                  <a:pos x="69" y="61"/>
                </a:cxn>
                <a:cxn ang="0">
                  <a:pos x="61" y="65"/>
                </a:cxn>
                <a:cxn ang="0">
                  <a:pos x="54" y="67"/>
                </a:cxn>
                <a:cxn ang="0">
                  <a:pos x="46" y="68"/>
                </a:cxn>
                <a:cxn ang="0">
                  <a:pos x="36" y="67"/>
                </a:cxn>
                <a:cxn ang="0">
                  <a:pos x="25" y="64"/>
                </a:cxn>
                <a:cxn ang="0">
                  <a:pos x="15" y="58"/>
                </a:cxn>
                <a:cxn ang="0">
                  <a:pos x="8" y="52"/>
                </a:cxn>
                <a:cxn ang="0">
                  <a:pos x="2" y="46"/>
                </a:cxn>
                <a:cxn ang="0">
                  <a:pos x="0" y="39"/>
                </a:cxn>
                <a:cxn ang="0">
                  <a:pos x="0" y="33"/>
                </a:cxn>
                <a:cxn ang="0">
                  <a:pos x="1" y="29"/>
                </a:cxn>
                <a:cxn ang="0">
                  <a:pos x="7" y="26"/>
                </a:cxn>
              </a:cxnLst>
              <a:rect l="0" t="0" r="r" b="b"/>
              <a:pathLst>
                <a:path w="102" h="68">
                  <a:moveTo>
                    <a:pt x="7" y="26"/>
                  </a:moveTo>
                  <a:lnTo>
                    <a:pt x="15" y="19"/>
                  </a:lnTo>
                  <a:lnTo>
                    <a:pt x="24" y="12"/>
                  </a:lnTo>
                  <a:lnTo>
                    <a:pt x="31" y="8"/>
                  </a:lnTo>
                  <a:lnTo>
                    <a:pt x="38" y="6"/>
                  </a:lnTo>
                  <a:lnTo>
                    <a:pt x="43" y="6"/>
                  </a:lnTo>
                  <a:lnTo>
                    <a:pt x="49" y="6"/>
                  </a:lnTo>
                  <a:lnTo>
                    <a:pt x="56" y="6"/>
                  </a:lnTo>
                  <a:lnTo>
                    <a:pt x="63" y="5"/>
                  </a:lnTo>
                  <a:lnTo>
                    <a:pt x="70" y="3"/>
                  </a:lnTo>
                  <a:lnTo>
                    <a:pt x="76" y="3"/>
                  </a:lnTo>
                  <a:lnTo>
                    <a:pt x="82" y="2"/>
                  </a:lnTo>
                  <a:lnTo>
                    <a:pt x="85" y="0"/>
                  </a:lnTo>
                  <a:lnTo>
                    <a:pt x="89" y="0"/>
                  </a:lnTo>
                  <a:lnTo>
                    <a:pt x="96" y="6"/>
                  </a:lnTo>
                  <a:lnTo>
                    <a:pt x="100" y="12"/>
                  </a:lnTo>
                  <a:lnTo>
                    <a:pt x="102" y="16"/>
                  </a:lnTo>
                  <a:lnTo>
                    <a:pt x="97" y="22"/>
                  </a:lnTo>
                  <a:lnTo>
                    <a:pt x="92" y="29"/>
                  </a:lnTo>
                  <a:lnTo>
                    <a:pt x="86" y="39"/>
                  </a:lnTo>
                  <a:lnTo>
                    <a:pt x="82" y="46"/>
                  </a:lnTo>
                  <a:lnTo>
                    <a:pt x="80" y="49"/>
                  </a:lnTo>
                  <a:lnTo>
                    <a:pt x="77" y="54"/>
                  </a:lnTo>
                  <a:lnTo>
                    <a:pt x="73" y="58"/>
                  </a:lnTo>
                  <a:lnTo>
                    <a:pt x="69" y="61"/>
                  </a:lnTo>
                  <a:lnTo>
                    <a:pt x="61" y="65"/>
                  </a:lnTo>
                  <a:lnTo>
                    <a:pt x="54" y="67"/>
                  </a:lnTo>
                  <a:lnTo>
                    <a:pt x="46" y="68"/>
                  </a:lnTo>
                  <a:lnTo>
                    <a:pt x="36" y="67"/>
                  </a:lnTo>
                  <a:lnTo>
                    <a:pt x="25" y="64"/>
                  </a:lnTo>
                  <a:lnTo>
                    <a:pt x="15" y="58"/>
                  </a:lnTo>
                  <a:lnTo>
                    <a:pt x="8" y="52"/>
                  </a:lnTo>
                  <a:lnTo>
                    <a:pt x="2" y="46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1" y="29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2054" y="3110"/>
              <a:ext cx="134" cy="10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5" y="23"/>
                </a:cxn>
                <a:cxn ang="0">
                  <a:pos x="16" y="29"/>
                </a:cxn>
                <a:cxn ang="0">
                  <a:pos x="28" y="31"/>
                </a:cxn>
                <a:cxn ang="0">
                  <a:pos x="33" y="33"/>
                </a:cxn>
                <a:cxn ang="0">
                  <a:pos x="33" y="36"/>
                </a:cxn>
                <a:cxn ang="0">
                  <a:pos x="32" y="42"/>
                </a:cxn>
                <a:cxn ang="0">
                  <a:pos x="29" y="49"/>
                </a:cxn>
                <a:cxn ang="0">
                  <a:pos x="25" y="59"/>
                </a:cxn>
                <a:cxn ang="0">
                  <a:pos x="23" y="70"/>
                </a:cxn>
                <a:cxn ang="0">
                  <a:pos x="28" y="85"/>
                </a:cxn>
                <a:cxn ang="0">
                  <a:pos x="35" y="98"/>
                </a:cxn>
                <a:cxn ang="0">
                  <a:pos x="43" y="102"/>
                </a:cxn>
                <a:cxn ang="0">
                  <a:pos x="48" y="101"/>
                </a:cxn>
                <a:cxn ang="0">
                  <a:pos x="54" y="98"/>
                </a:cxn>
                <a:cxn ang="0">
                  <a:pos x="59" y="95"/>
                </a:cxn>
                <a:cxn ang="0">
                  <a:pos x="66" y="90"/>
                </a:cxn>
                <a:cxn ang="0">
                  <a:pos x="74" y="86"/>
                </a:cxn>
                <a:cxn ang="0">
                  <a:pos x="81" y="82"/>
                </a:cxn>
                <a:cxn ang="0">
                  <a:pos x="87" y="80"/>
                </a:cxn>
                <a:cxn ang="0">
                  <a:pos x="92" y="79"/>
                </a:cxn>
                <a:cxn ang="0">
                  <a:pos x="100" y="80"/>
                </a:cxn>
                <a:cxn ang="0">
                  <a:pos x="105" y="82"/>
                </a:cxn>
                <a:cxn ang="0">
                  <a:pos x="113" y="83"/>
                </a:cxn>
                <a:cxn ang="0">
                  <a:pos x="123" y="82"/>
                </a:cxn>
                <a:cxn ang="0">
                  <a:pos x="133" y="78"/>
                </a:cxn>
                <a:cxn ang="0">
                  <a:pos x="134" y="70"/>
                </a:cxn>
                <a:cxn ang="0">
                  <a:pos x="127" y="60"/>
                </a:cxn>
                <a:cxn ang="0">
                  <a:pos x="113" y="47"/>
                </a:cxn>
                <a:cxn ang="0">
                  <a:pos x="98" y="34"/>
                </a:cxn>
                <a:cxn ang="0">
                  <a:pos x="90" y="26"/>
                </a:cxn>
                <a:cxn ang="0">
                  <a:pos x="87" y="17"/>
                </a:cxn>
                <a:cxn ang="0">
                  <a:pos x="88" y="10"/>
                </a:cxn>
                <a:cxn ang="0">
                  <a:pos x="85" y="3"/>
                </a:cxn>
                <a:cxn ang="0">
                  <a:pos x="77" y="0"/>
                </a:cxn>
                <a:cxn ang="0">
                  <a:pos x="65" y="0"/>
                </a:cxn>
                <a:cxn ang="0">
                  <a:pos x="56" y="1"/>
                </a:cxn>
                <a:cxn ang="0">
                  <a:pos x="52" y="1"/>
                </a:cxn>
                <a:cxn ang="0">
                  <a:pos x="46" y="1"/>
                </a:cxn>
                <a:cxn ang="0">
                  <a:pos x="39" y="1"/>
                </a:cxn>
                <a:cxn ang="0">
                  <a:pos x="30" y="1"/>
                </a:cxn>
                <a:cxn ang="0">
                  <a:pos x="22" y="3"/>
                </a:cxn>
                <a:cxn ang="0">
                  <a:pos x="13" y="6"/>
                </a:cxn>
                <a:cxn ang="0">
                  <a:pos x="6" y="10"/>
                </a:cxn>
                <a:cxn ang="0">
                  <a:pos x="0" y="17"/>
                </a:cxn>
              </a:cxnLst>
              <a:rect l="0" t="0" r="r" b="b"/>
              <a:pathLst>
                <a:path w="134" h="102">
                  <a:moveTo>
                    <a:pt x="0" y="17"/>
                  </a:moveTo>
                  <a:lnTo>
                    <a:pt x="5" y="23"/>
                  </a:lnTo>
                  <a:lnTo>
                    <a:pt x="16" y="29"/>
                  </a:lnTo>
                  <a:lnTo>
                    <a:pt x="28" y="31"/>
                  </a:lnTo>
                  <a:lnTo>
                    <a:pt x="33" y="33"/>
                  </a:lnTo>
                  <a:lnTo>
                    <a:pt x="33" y="36"/>
                  </a:lnTo>
                  <a:lnTo>
                    <a:pt x="32" y="42"/>
                  </a:lnTo>
                  <a:lnTo>
                    <a:pt x="29" y="49"/>
                  </a:lnTo>
                  <a:lnTo>
                    <a:pt x="25" y="59"/>
                  </a:lnTo>
                  <a:lnTo>
                    <a:pt x="23" y="70"/>
                  </a:lnTo>
                  <a:lnTo>
                    <a:pt x="28" y="85"/>
                  </a:lnTo>
                  <a:lnTo>
                    <a:pt x="35" y="98"/>
                  </a:lnTo>
                  <a:lnTo>
                    <a:pt x="43" y="102"/>
                  </a:lnTo>
                  <a:lnTo>
                    <a:pt x="48" y="101"/>
                  </a:lnTo>
                  <a:lnTo>
                    <a:pt x="54" y="98"/>
                  </a:lnTo>
                  <a:lnTo>
                    <a:pt x="59" y="95"/>
                  </a:lnTo>
                  <a:lnTo>
                    <a:pt x="66" y="90"/>
                  </a:lnTo>
                  <a:lnTo>
                    <a:pt x="74" y="86"/>
                  </a:lnTo>
                  <a:lnTo>
                    <a:pt x="81" y="82"/>
                  </a:lnTo>
                  <a:lnTo>
                    <a:pt x="87" y="80"/>
                  </a:lnTo>
                  <a:lnTo>
                    <a:pt x="92" y="79"/>
                  </a:lnTo>
                  <a:lnTo>
                    <a:pt x="100" y="80"/>
                  </a:lnTo>
                  <a:lnTo>
                    <a:pt x="105" y="82"/>
                  </a:lnTo>
                  <a:lnTo>
                    <a:pt x="113" y="83"/>
                  </a:lnTo>
                  <a:lnTo>
                    <a:pt x="123" y="82"/>
                  </a:lnTo>
                  <a:lnTo>
                    <a:pt x="133" y="78"/>
                  </a:lnTo>
                  <a:lnTo>
                    <a:pt x="134" y="70"/>
                  </a:lnTo>
                  <a:lnTo>
                    <a:pt x="127" y="60"/>
                  </a:lnTo>
                  <a:lnTo>
                    <a:pt x="113" y="47"/>
                  </a:lnTo>
                  <a:lnTo>
                    <a:pt x="98" y="34"/>
                  </a:lnTo>
                  <a:lnTo>
                    <a:pt x="90" y="26"/>
                  </a:lnTo>
                  <a:lnTo>
                    <a:pt x="87" y="17"/>
                  </a:lnTo>
                  <a:lnTo>
                    <a:pt x="88" y="10"/>
                  </a:lnTo>
                  <a:lnTo>
                    <a:pt x="85" y="3"/>
                  </a:lnTo>
                  <a:lnTo>
                    <a:pt x="77" y="0"/>
                  </a:lnTo>
                  <a:lnTo>
                    <a:pt x="65" y="0"/>
                  </a:lnTo>
                  <a:lnTo>
                    <a:pt x="56" y="1"/>
                  </a:lnTo>
                  <a:lnTo>
                    <a:pt x="52" y="1"/>
                  </a:lnTo>
                  <a:lnTo>
                    <a:pt x="46" y="1"/>
                  </a:lnTo>
                  <a:lnTo>
                    <a:pt x="39" y="1"/>
                  </a:lnTo>
                  <a:lnTo>
                    <a:pt x="30" y="1"/>
                  </a:lnTo>
                  <a:lnTo>
                    <a:pt x="22" y="3"/>
                  </a:lnTo>
                  <a:lnTo>
                    <a:pt x="13" y="6"/>
                  </a:lnTo>
                  <a:lnTo>
                    <a:pt x="6" y="1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2187" y="3013"/>
              <a:ext cx="171" cy="180"/>
            </a:xfrm>
            <a:custGeom>
              <a:avLst/>
              <a:gdLst/>
              <a:ahLst/>
              <a:cxnLst>
                <a:cxn ang="0">
                  <a:pos x="1" y="26"/>
                </a:cxn>
                <a:cxn ang="0">
                  <a:pos x="0" y="38"/>
                </a:cxn>
                <a:cxn ang="0">
                  <a:pos x="5" y="48"/>
                </a:cxn>
                <a:cxn ang="0">
                  <a:pos x="14" y="59"/>
                </a:cxn>
                <a:cxn ang="0">
                  <a:pos x="30" y="71"/>
                </a:cxn>
                <a:cxn ang="0">
                  <a:pos x="46" y="85"/>
                </a:cxn>
                <a:cxn ang="0">
                  <a:pos x="54" y="98"/>
                </a:cxn>
                <a:cxn ang="0">
                  <a:pos x="59" y="114"/>
                </a:cxn>
                <a:cxn ang="0">
                  <a:pos x="59" y="131"/>
                </a:cxn>
                <a:cxn ang="0">
                  <a:pos x="60" y="141"/>
                </a:cxn>
                <a:cxn ang="0">
                  <a:pos x="65" y="153"/>
                </a:cxn>
                <a:cxn ang="0">
                  <a:pos x="70" y="163"/>
                </a:cxn>
                <a:cxn ang="0">
                  <a:pos x="79" y="172"/>
                </a:cxn>
                <a:cxn ang="0">
                  <a:pos x="89" y="177"/>
                </a:cxn>
                <a:cxn ang="0">
                  <a:pos x="99" y="180"/>
                </a:cxn>
                <a:cxn ang="0">
                  <a:pos x="109" y="180"/>
                </a:cxn>
                <a:cxn ang="0">
                  <a:pos x="119" y="175"/>
                </a:cxn>
                <a:cxn ang="0">
                  <a:pos x="132" y="159"/>
                </a:cxn>
                <a:cxn ang="0">
                  <a:pos x="134" y="146"/>
                </a:cxn>
                <a:cxn ang="0">
                  <a:pos x="135" y="139"/>
                </a:cxn>
                <a:cxn ang="0">
                  <a:pos x="142" y="136"/>
                </a:cxn>
                <a:cxn ang="0">
                  <a:pos x="155" y="134"/>
                </a:cxn>
                <a:cxn ang="0">
                  <a:pos x="167" y="128"/>
                </a:cxn>
                <a:cxn ang="0">
                  <a:pos x="171" y="118"/>
                </a:cxn>
                <a:cxn ang="0">
                  <a:pos x="168" y="107"/>
                </a:cxn>
                <a:cxn ang="0">
                  <a:pos x="160" y="97"/>
                </a:cxn>
                <a:cxn ang="0">
                  <a:pos x="151" y="88"/>
                </a:cxn>
                <a:cxn ang="0">
                  <a:pos x="141" y="80"/>
                </a:cxn>
                <a:cxn ang="0">
                  <a:pos x="134" y="65"/>
                </a:cxn>
                <a:cxn ang="0">
                  <a:pos x="131" y="49"/>
                </a:cxn>
                <a:cxn ang="0">
                  <a:pos x="134" y="38"/>
                </a:cxn>
                <a:cxn ang="0">
                  <a:pos x="138" y="26"/>
                </a:cxn>
                <a:cxn ang="0">
                  <a:pos x="138" y="13"/>
                </a:cxn>
                <a:cxn ang="0">
                  <a:pos x="134" y="8"/>
                </a:cxn>
                <a:cxn ang="0">
                  <a:pos x="128" y="3"/>
                </a:cxn>
                <a:cxn ang="0">
                  <a:pos x="122" y="0"/>
                </a:cxn>
                <a:cxn ang="0">
                  <a:pos x="114" y="0"/>
                </a:cxn>
                <a:cxn ang="0">
                  <a:pos x="105" y="0"/>
                </a:cxn>
                <a:cxn ang="0">
                  <a:pos x="96" y="2"/>
                </a:cxn>
                <a:cxn ang="0">
                  <a:pos x="88" y="3"/>
                </a:cxn>
                <a:cxn ang="0">
                  <a:pos x="79" y="5"/>
                </a:cxn>
                <a:cxn ang="0">
                  <a:pos x="70" y="6"/>
                </a:cxn>
                <a:cxn ang="0">
                  <a:pos x="60" y="6"/>
                </a:cxn>
                <a:cxn ang="0">
                  <a:pos x="49" y="8"/>
                </a:cxn>
                <a:cxn ang="0">
                  <a:pos x="37" y="9"/>
                </a:cxn>
                <a:cxn ang="0">
                  <a:pos x="26" y="10"/>
                </a:cxn>
                <a:cxn ang="0">
                  <a:pos x="16" y="15"/>
                </a:cxn>
                <a:cxn ang="0">
                  <a:pos x="7" y="19"/>
                </a:cxn>
                <a:cxn ang="0">
                  <a:pos x="1" y="26"/>
                </a:cxn>
              </a:cxnLst>
              <a:rect l="0" t="0" r="r" b="b"/>
              <a:pathLst>
                <a:path w="171" h="180">
                  <a:moveTo>
                    <a:pt x="1" y="26"/>
                  </a:moveTo>
                  <a:lnTo>
                    <a:pt x="0" y="38"/>
                  </a:lnTo>
                  <a:lnTo>
                    <a:pt x="5" y="48"/>
                  </a:lnTo>
                  <a:lnTo>
                    <a:pt x="14" y="59"/>
                  </a:lnTo>
                  <a:lnTo>
                    <a:pt x="30" y="71"/>
                  </a:lnTo>
                  <a:lnTo>
                    <a:pt x="46" y="85"/>
                  </a:lnTo>
                  <a:lnTo>
                    <a:pt x="54" y="98"/>
                  </a:lnTo>
                  <a:lnTo>
                    <a:pt x="59" y="114"/>
                  </a:lnTo>
                  <a:lnTo>
                    <a:pt x="59" y="131"/>
                  </a:lnTo>
                  <a:lnTo>
                    <a:pt x="60" y="141"/>
                  </a:lnTo>
                  <a:lnTo>
                    <a:pt x="65" y="153"/>
                  </a:lnTo>
                  <a:lnTo>
                    <a:pt x="70" y="163"/>
                  </a:lnTo>
                  <a:lnTo>
                    <a:pt x="79" y="172"/>
                  </a:lnTo>
                  <a:lnTo>
                    <a:pt x="89" y="177"/>
                  </a:lnTo>
                  <a:lnTo>
                    <a:pt x="99" y="180"/>
                  </a:lnTo>
                  <a:lnTo>
                    <a:pt x="109" y="180"/>
                  </a:lnTo>
                  <a:lnTo>
                    <a:pt x="119" y="175"/>
                  </a:lnTo>
                  <a:lnTo>
                    <a:pt x="132" y="159"/>
                  </a:lnTo>
                  <a:lnTo>
                    <a:pt x="134" y="146"/>
                  </a:lnTo>
                  <a:lnTo>
                    <a:pt x="135" y="139"/>
                  </a:lnTo>
                  <a:lnTo>
                    <a:pt x="142" y="136"/>
                  </a:lnTo>
                  <a:lnTo>
                    <a:pt x="155" y="134"/>
                  </a:lnTo>
                  <a:lnTo>
                    <a:pt x="167" y="128"/>
                  </a:lnTo>
                  <a:lnTo>
                    <a:pt x="171" y="118"/>
                  </a:lnTo>
                  <a:lnTo>
                    <a:pt x="168" y="107"/>
                  </a:lnTo>
                  <a:lnTo>
                    <a:pt x="160" y="97"/>
                  </a:lnTo>
                  <a:lnTo>
                    <a:pt x="151" y="88"/>
                  </a:lnTo>
                  <a:lnTo>
                    <a:pt x="141" y="80"/>
                  </a:lnTo>
                  <a:lnTo>
                    <a:pt x="134" y="65"/>
                  </a:lnTo>
                  <a:lnTo>
                    <a:pt x="131" y="49"/>
                  </a:lnTo>
                  <a:lnTo>
                    <a:pt x="134" y="38"/>
                  </a:lnTo>
                  <a:lnTo>
                    <a:pt x="138" y="26"/>
                  </a:lnTo>
                  <a:lnTo>
                    <a:pt x="138" y="13"/>
                  </a:lnTo>
                  <a:lnTo>
                    <a:pt x="134" y="8"/>
                  </a:lnTo>
                  <a:lnTo>
                    <a:pt x="128" y="3"/>
                  </a:lnTo>
                  <a:lnTo>
                    <a:pt x="122" y="0"/>
                  </a:lnTo>
                  <a:lnTo>
                    <a:pt x="114" y="0"/>
                  </a:lnTo>
                  <a:lnTo>
                    <a:pt x="105" y="0"/>
                  </a:lnTo>
                  <a:lnTo>
                    <a:pt x="96" y="2"/>
                  </a:lnTo>
                  <a:lnTo>
                    <a:pt x="88" y="3"/>
                  </a:lnTo>
                  <a:lnTo>
                    <a:pt x="79" y="5"/>
                  </a:lnTo>
                  <a:lnTo>
                    <a:pt x="70" y="6"/>
                  </a:lnTo>
                  <a:lnTo>
                    <a:pt x="60" y="6"/>
                  </a:lnTo>
                  <a:lnTo>
                    <a:pt x="49" y="8"/>
                  </a:lnTo>
                  <a:lnTo>
                    <a:pt x="37" y="9"/>
                  </a:lnTo>
                  <a:lnTo>
                    <a:pt x="26" y="10"/>
                  </a:lnTo>
                  <a:lnTo>
                    <a:pt x="16" y="15"/>
                  </a:lnTo>
                  <a:lnTo>
                    <a:pt x="7" y="19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2421" y="3008"/>
              <a:ext cx="83" cy="41"/>
            </a:xfrm>
            <a:custGeom>
              <a:avLst/>
              <a:gdLst/>
              <a:ahLst/>
              <a:cxnLst>
                <a:cxn ang="0">
                  <a:pos x="67" y="38"/>
                </a:cxn>
                <a:cxn ang="0">
                  <a:pos x="77" y="34"/>
                </a:cxn>
                <a:cxn ang="0">
                  <a:pos x="83" y="25"/>
                </a:cxn>
                <a:cxn ang="0">
                  <a:pos x="81" y="17"/>
                </a:cxn>
                <a:cxn ang="0">
                  <a:pos x="72" y="10"/>
                </a:cxn>
                <a:cxn ang="0">
                  <a:pos x="65" y="7"/>
                </a:cxn>
                <a:cxn ang="0">
                  <a:pos x="57" y="4"/>
                </a:cxn>
                <a:cxn ang="0">
                  <a:pos x="48" y="1"/>
                </a:cxn>
                <a:cxn ang="0">
                  <a:pos x="38" y="0"/>
                </a:cxn>
                <a:cxn ang="0">
                  <a:pos x="29" y="0"/>
                </a:cxn>
                <a:cxn ang="0">
                  <a:pos x="21" y="1"/>
                </a:cxn>
                <a:cxn ang="0">
                  <a:pos x="13" y="2"/>
                </a:cxn>
                <a:cxn ang="0">
                  <a:pos x="9" y="7"/>
                </a:cxn>
                <a:cxn ang="0">
                  <a:pos x="3" y="18"/>
                </a:cxn>
                <a:cxn ang="0">
                  <a:pos x="0" y="28"/>
                </a:cxn>
                <a:cxn ang="0">
                  <a:pos x="5" y="36"/>
                </a:cxn>
                <a:cxn ang="0">
                  <a:pos x="13" y="40"/>
                </a:cxn>
                <a:cxn ang="0">
                  <a:pos x="19" y="41"/>
                </a:cxn>
                <a:cxn ang="0">
                  <a:pos x="28" y="41"/>
                </a:cxn>
                <a:cxn ang="0">
                  <a:pos x="36" y="41"/>
                </a:cxn>
                <a:cxn ang="0">
                  <a:pos x="45" y="40"/>
                </a:cxn>
                <a:cxn ang="0">
                  <a:pos x="54" y="40"/>
                </a:cxn>
                <a:cxn ang="0">
                  <a:pos x="61" y="38"/>
                </a:cxn>
                <a:cxn ang="0">
                  <a:pos x="65" y="38"/>
                </a:cxn>
                <a:cxn ang="0">
                  <a:pos x="67" y="38"/>
                </a:cxn>
              </a:cxnLst>
              <a:rect l="0" t="0" r="r" b="b"/>
              <a:pathLst>
                <a:path w="83" h="41">
                  <a:moveTo>
                    <a:pt x="67" y="38"/>
                  </a:moveTo>
                  <a:lnTo>
                    <a:pt x="77" y="34"/>
                  </a:lnTo>
                  <a:lnTo>
                    <a:pt x="83" y="25"/>
                  </a:lnTo>
                  <a:lnTo>
                    <a:pt x="81" y="17"/>
                  </a:lnTo>
                  <a:lnTo>
                    <a:pt x="72" y="10"/>
                  </a:lnTo>
                  <a:lnTo>
                    <a:pt x="65" y="7"/>
                  </a:lnTo>
                  <a:lnTo>
                    <a:pt x="57" y="4"/>
                  </a:lnTo>
                  <a:lnTo>
                    <a:pt x="48" y="1"/>
                  </a:lnTo>
                  <a:lnTo>
                    <a:pt x="38" y="0"/>
                  </a:lnTo>
                  <a:lnTo>
                    <a:pt x="29" y="0"/>
                  </a:lnTo>
                  <a:lnTo>
                    <a:pt x="21" y="1"/>
                  </a:lnTo>
                  <a:lnTo>
                    <a:pt x="13" y="2"/>
                  </a:lnTo>
                  <a:lnTo>
                    <a:pt x="9" y="7"/>
                  </a:lnTo>
                  <a:lnTo>
                    <a:pt x="3" y="18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13" y="40"/>
                  </a:lnTo>
                  <a:lnTo>
                    <a:pt x="19" y="41"/>
                  </a:lnTo>
                  <a:lnTo>
                    <a:pt x="28" y="41"/>
                  </a:lnTo>
                  <a:lnTo>
                    <a:pt x="36" y="41"/>
                  </a:lnTo>
                  <a:lnTo>
                    <a:pt x="45" y="40"/>
                  </a:lnTo>
                  <a:lnTo>
                    <a:pt x="54" y="40"/>
                  </a:lnTo>
                  <a:lnTo>
                    <a:pt x="61" y="38"/>
                  </a:lnTo>
                  <a:lnTo>
                    <a:pt x="65" y="38"/>
                  </a:lnTo>
                  <a:lnTo>
                    <a:pt x="67" y="38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2423" y="3064"/>
              <a:ext cx="269" cy="90"/>
            </a:xfrm>
            <a:custGeom>
              <a:avLst/>
              <a:gdLst/>
              <a:ahLst/>
              <a:cxnLst>
                <a:cxn ang="0">
                  <a:pos x="86" y="3"/>
                </a:cxn>
                <a:cxn ang="0">
                  <a:pos x="104" y="5"/>
                </a:cxn>
                <a:cxn ang="0">
                  <a:pos x="118" y="8"/>
                </a:cxn>
                <a:cxn ang="0">
                  <a:pos x="132" y="11"/>
                </a:cxn>
                <a:cxn ang="0">
                  <a:pos x="144" y="14"/>
                </a:cxn>
                <a:cxn ang="0">
                  <a:pos x="155" y="17"/>
                </a:cxn>
                <a:cxn ang="0">
                  <a:pos x="168" y="21"/>
                </a:cxn>
                <a:cxn ang="0">
                  <a:pos x="180" y="26"/>
                </a:cxn>
                <a:cxn ang="0">
                  <a:pos x="194" y="31"/>
                </a:cxn>
                <a:cxn ang="0">
                  <a:pos x="209" y="37"/>
                </a:cxn>
                <a:cxn ang="0">
                  <a:pos x="223" y="44"/>
                </a:cxn>
                <a:cxn ang="0">
                  <a:pos x="238" y="52"/>
                </a:cxn>
                <a:cxn ang="0">
                  <a:pos x="249" y="59"/>
                </a:cxn>
                <a:cxn ang="0">
                  <a:pos x="259" y="66"/>
                </a:cxn>
                <a:cxn ang="0">
                  <a:pos x="266" y="73"/>
                </a:cxn>
                <a:cxn ang="0">
                  <a:pos x="269" y="79"/>
                </a:cxn>
                <a:cxn ang="0">
                  <a:pos x="268" y="85"/>
                </a:cxn>
                <a:cxn ang="0">
                  <a:pos x="263" y="89"/>
                </a:cxn>
                <a:cxn ang="0">
                  <a:pos x="258" y="90"/>
                </a:cxn>
                <a:cxn ang="0">
                  <a:pos x="250" y="90"/>
                </a:cxn>
                <a:cxn ang="0">
                  <a:pos x="245" y="89"/>
                </a:cxn>
                <a:cxn ang="0">
                  <a:pos x="238" y="85"/>
                </a:cxn>
                <a:cxn ang="0">
                  <a:pos x="230" y="82"/>
                </a:cxn>
                <a:cxn ang="0">
                  <a:pos x="222" y="76"/>
                </a:cxn>
                <a:cxn ang="0">
                  <a:pos x="214" y="72"/>
                </a:cxn>
                <a:cxn ang="0">
                  <a:pos x="207" y="66"/>
                </a:cxn>
                <a:cxn ang="0">
                  <a:pos x="199" y="62"/>
                </a:cxn>
                <a:cxn ang="0">
                  <a:pos x="190" y="57"/>
                </a:cxn>
                <a:cxn ang="0">
                  <a:pos x="183" y="53"/>
                </a:cxn>
                <a:cxn ang="0">
                  <a:pos x="177" y="52"/>
                </a:cxn>
                <a:cxn ang="0">
                  <a:pos x="173" y="52"/>
                </a:cxn>
                <a:cxn ang="0">
                  <a:pos x="170" y="54"/>
                </a:cxn>
                <a:cxn ang="0">
                  <a:pos x="170" y="60"/>
                </a:cxn>
                <a:cxn ang="0">
                  <a:pos x="171" y="75"/>
                </a:cxn>
                <a:cxn ang="0">
                  <a:pos x="168" y="82"/>
                </a:cxn>
                <a:cxn ang="0">
                  <a:pos x="158" y="80"/>
                </a:cxn>
                <a:cxn ang="0">
                  <a:pos x="141" y="73"/>
                </a:cxn>
                <a:cxn ang="0">
                  <a:pos x="130" y="67"/>
                </a:cxn>
                <a:cxn ang="0">
                  <a:pos x="119" y="62"/>
                </a:cxn>
                <a:cxn ang="0">
                  <a:pos x="109" y="56"/>
                </a:cxn>
                <a:cxn ang="0">
                  <a:pos x="101" y="52"/>
                </a:cxn>
                <a:cxn ang="0">
                  <a:pos x="91" y="47"/>
                </a:cxn>
                <a:cxn ang="0">
                  <a:pos x="82" y="44"/>
                </a:cxn>
                <a:cxn ang="0">
                  <a:pos x="72" y="43"/>
                </a:cxn>
                <a:cxn ang="0">
                  <a:pos x="62" y="43"/>
                </a:cxn>
                <a:cxn ang="0">
                  <a:pos x="50" y="44"/>
                </a:cxn>
                <a:cxn ang="0">
                  <a:pos x="40" y="46"/>
                </a:cxn>
                <a:cxn ang="0">
                  <a:pos x="29" y="47"/>
                </a:cxn>
                <a:cxn ang="0">
                  <a:pos x="19" y="47"/>
                </a:cxn>
                <a:cxn ang="0">
                  <a:pos x="10" y="47"/>
                </a:cxn>
                <a:cxn ang="0">
                  <a:pos x="4" y="44"/>
                </a:cxn>
                <a:cxn ang="0">
                  <a:pos x="0" y="40"/>
                </a:cxn>
                <a:cxn ang="0">
                  <a:pos x="0" y="34"/>
                </a:cxn>
                <a:cxn ang="0">
                  <a:pos x="3" y="27"/>
                </a:cxn>
                <a:cxn ang="0">
                  <a:pos x="9" y="18"/>
                </a:cxn>
                <a:cxn ang="0">
                  <a:pos x="19" y="13"/>
                </a:cxn>
                <a:cxn ang="0">
                  <a:pos x="30" y="5"/>
                </a:cxn>
                <a:cxn ang="0">
                  <a:pos x="45" y="1"/>
                </a:cxn>
                <a:cxn ang="0">
                  <a:pos x="59" y="0"/>
                </a:cxn>
                <a:cxn ang="0">
                  <a:pos x="73" y="0"/>
                </a:cxn>
                <a:cxn ang="0">
                  <a:pos x="86" y="3"/>
                </a:cxn>
              </a:cxnLst>
              <a:rect l="0" t="0" r="r" b="b"/>
              <a:pathLst>
                <a:path w="269" h="90">
                  <a:moveTo>
                    <a:pt x="86" y="3"/>
                  </a:moveTo>
                  <a:lnTo>
                    <a:pt x="104" y="5"/>
                  </a:lnTo>
                  <a:lnTo>
                    <a:pt x="118" y="8"/>
                  </a:lnTo>
                  <a:lnTo>
                    <a:pt x="132" y="11"/>
                  </a:lnTo>
                  <a:lnTo>
                    <a:pt x="144" y="14"/>
                  </a:lnTo>
                  <a:lnTo>
                    <a:pt x="155" y="17"/>
                  </a:lnTo>
                  <a:lnTo>
                    <a:pt x="168" y="21"/>
                  </a:lnTo>
                  <a:lnTo>
                    <a:pt x="180" y="26"/>
                  </a:lnTo>
                  <a:lnTo>
                    <a:pt x="194" y="31"/>
                  </a:lnTo>
                  <a:lnTo>
                    <a:pt x="209" y="37"/>
                  </a:lnTo>
                  <a:lnTo>
                    <a:pt x="223" y="44"/>
                  </a:lnTo>
                  <a:lnTo>
                    <a:pt x="238" y="52"/>
                  </a:lnTo>
                  <a:lnTo>
                    <a:pt x="249" y="59"/>
                  </a:lnTo>
                  <a:lnTo>
                    <a:pt x="259" y="66"/>
                  </a:lnTo>
                  <a:lnTo>
                    <a:pt x="266" y="73"/>
                  </a:lnTo>
                  <a:lnTo>
                    <a:pt x="269" y="79"/>
                  </a:lnTo>
                  <a:lnTo>
                    <a:pt x="268" y="85"/>
                  </a:lnTo>
                  <a:lnTo>
                    <a:pt x="263" y="89"/>
                  </a:lnTo>
                  <a:lnTo>
                    <a:pt x="258" y="90"/>
                  </a:lnTo>
                  <a:lnTo>
                    <a:pt x="250" y="90"/>
                  </a:lnTo>
                  <a:lnTo>
                    <a:pt x="245" y="89"/>
                  </a:lnTo>
                  <a:lnTo>
                    <a:pt x="238" y="85"/>
                  </a:lnTo>
                  <a:lnTo>
                    <a:pt x="230" y="82"/>
                  </a:lnTo>
                  <a:lnTo>
                    <a:pt x="222" y="76"/>
                  </a:lnTo>
                  <a:lnTo>
                    <a:pt x="214" y="72"/>
                  </a:lnTo>
                  <a:lnTo>
                    <a:pt x="207" y="66"/>
                  </a:lnTo>
                  <a:lnTo>
                    <a:pt x="199" y="62"/>
                  </a:lnTo>
                  <a:lnTo>
                    <a:pt x="190" y="57"/>
                  </a:lnTo>
                  <a:lnTo>
                    <a:pt x="183" y="53"/>
                  </a:lnTo>
                  <a:lnTo>
                    <a:pt x="177" y="52"/>
                  </a:lnTo>
                  <a:lnTo>
                    <a:pt x="173" y="52"/>
                  </a:lnTo>
                  <a:lnTo>
                    <a:pt x="170" y="54"/>
                  </a:lnTo>
                  <a:lnTo>
                    <a:pt x="170" y="60"/>
                  </a:lnTo>
                  <a:lnTo>
                    <a:pt x="171" y="75"/>
                  </a:lnTo>
                  <a:lnTo>
                    <a:pt x="168" y="82"/>
                  </a:lnTo>
                  <a:lnTo>
                    <a:pt x="158" y="80"/>
                  </a:lnTo>
                  <a:lnTo>
                    <a:pt x="141" y="73"/>
                  </a:lnTo>
                  <a:lnTo>
                    <a:pt x="130" y="67"/>
                  </a:lnTo>
                  <a:lnTo>
                    <a:pt x="119" y="62"/>
                  </a:lnTo>
                  <a:lnTo>
                    <a:pt x="109" y="56"/>
                  </a:lnTo>
                  <a:lnTo>
                    <a:pt x="101" y="52"/>
                  </a:lnTo>
                  <a:lnTo>
                    <a:pt x="91" y="47"/>
                  </a:lnTo>
                  <a:lnTo>
                    <a:pt x="82" y="44"/>
                  </a:lnTo>
                  <a:lnTo>
                    <a:pt x="72" y="43"/>
                  </a:lnTo>
                  <a:lnTo>
                    <a:pt x="62" y="43"/>
                  </a:lnTo>
                  <a:lnTo>
                    <a:pt x="50" y="44"/>
                  </a:lnTo>
                  <a:lnTo>
                    <a:pt x="40" y="46"/>
                  </a:lnTo>
                  <a:lnTo>
                    <a:pt x="29" y="47"/>
                  </a:lnTo>
                  <a:lnTo>
                    <a:pt x="19" y="47"/>
                  </a:lnTo>
                  <a:lnTo>
                    <a:pt x="10" y="47"/>
                  </a:lnTo>
                  <a:lnTo>
                    <a:pt x="4" y="44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3" y="27"/>
                  </a:lnTo>
                  <a:lnTo>
                    <a:pt x="9" y="18"/>
                  </a:lnTo>
                  <a:lnTo>
                    <a:pt x="19" y="13"/>
                  </a:lnTo>
                  <a:lnTo>
                    <a:pt x="30" y="5"/>
                  </a:lnTo>
                  <a:lnTo>
                    <a:pt x="45" y="1"/>
                  </a:lnTo>
                  <a:lnTo>
                    <a:pt x="59" y="0"/>
                  </a:lnTo>
                  <a:lnTo>
                    <a:pt x="73" y="0"/>
                  </a:lnTo>
                  <a:lnTo>
                    <a:pt x="86" y="3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2514" y="3154"/>
              <a:ext cx="170" cy="85"/>
            </a:xfrm>
            <a:custGeom>
              <a:avLst/>
              <a:gdLst/>
              <a:ahLst/>
              <a:cxnLst>
                <a:cxn ang="0">
                  <a:pos x="51" y="11"/>
                </a:cxn>
                <a:cxn ang="0">
                  <a:pos x="41" y="11"/>
                </a:cxn>
                <a:cxn ang="0">
                  <a:pos x="31" y="12"/>
                </a:cxn>
                <a:cxn ang="0">
                  <a:pos x="23" y="12"/>
                </a:cxn>
                <a:cxn ang="0">
                  <a:pos x="14" y="15"/>
                </a:cxn>
                <a:cxn ang="0">
                  <a:pos x="7" y="16"/>
                </a:cxn>
                <a:cxn ang="0">
                  <a:pos x="3" y="19"/>
                </a:cxn>
                <a:cxn ang="0">
                  <a:pos x="0" y="23"/>
                </a:cxn>
                <a:cxn ang="0">
                  <a:pos x="3" y="28"/>
                </a:cxn>
                <a:cxn ang="0">
                  <a:pos x="7" y="32"/>
                </a:cxn>
                <a:cxn ang="0">
                  <a:pos x="14" y="36"/>
                </a:cxn>
                <a:cxn ang="0">
                  <a:pos x="20" y="41"/>
                </a:cxn>
                <a:cxn ang="0">
                  <a:pos x="27" y="44"/>
                </a:cxn>
                <a:cxn ang="0">
                  <a:pos x="36" y="46"/>
                </a:cxn>
                <a:cxn ang="0">
                  <a:pos x="44" y="49"/>
                </a:cxn>
                <a:cxn ang="0">
                  <a:pos x="51" y="52"/>
                </a:cxn>
                <a:cxn ang="0">
                  <a:pos x="60" y="55"/>
                </a:cxn>
                <a:cxn ang="0">
                  <a:pos x="69" y="58"/>
                </a:cxn>
                <a:cxn ang="0">
                  <a:pos x="77" y="62"/>
                </a:cxn>
                <a:cxn ang="0">
                  <a:pos x="86" y="67"/>
                </a:cxn>
                <a:cxn ang="0">
                  <a:pos x="95" y="71"/>
                </a:cxn>
                <a:cxn ang="0">
                  <a:pos x="103" y="74"/>
                </a:cxn>
                <a:cxn ang="0">
                  <a:pos x="112" y="78"/>
                </a:cxn>
                <a:cxn ang="0">
                  <a:pos x="119" y="81"/>
                </a:cxn>
                <a:cxn ang="0">
                  <a:pos x="125" y="84"/>
                </a:cxn>
                <a:cxn ang="0">
                  <a:pos x="132" y="85"/>
                </a:cxn>
                <a:cxn ang="0">
                  <a:pos x="139" y="85"/>
                </a:cxn>
                <a:cxn ang="0">
                  <a:pos x="147" y="84"/>
                </a:cxn>
                <a:cxn ang="0">
                  <a:pos x="155" y="81"/>
                </a:cxn>
                <a:cxn ang="0">
                  <a:pos x="161" y="77"/>
                </a:cxn>
                <a:cxn ang="0">
                  <a:pos x="167" y="72"/>
                </a:cxn>
                <a:cxn ang="0">
                  <a:pos x="170" y="67"/>
                </a:cxn>
                <a:cxn ang="0">
                  <a:pos x="170" y="59"/>
                </a:cxn>
                <a:cxn ang="0">
                  <a:pos x="167" y="54"/>
                </a:cxn>
                <a:cxn ang="0">
                  <a:pos x="162" y="48"/>
                </a:cxn>
                <a:cxn ang="0">
                  <a:pos x="155" y="42"/>
                </a:cxn>
                <a:cxn ang="0">
                  <a:pos x="148" y="38"/>
                </a:cxn>
                <a:cxn ang="0">
                  <a:pos x="139" y="34"/>
                </a:cxn>
                <a:cxn ang="0">
                  <a:pos x="131" y="29"/>
                </a:cxn>
                <a:cxn ang="0">
                  <a:pos x="123" y="26"/>
                </a:cxn>
                <a:cxn ang="0">
                  <a:pos x="116" y="23"/>
                </a:cxn>
                <a:cxn ang="0">
                  <a:pos x="109" y="21"/>
                </a:cxn>
                <a:cxn ang="0">
                  <a:pos x="102" y="15"/>
                </a:cxn>
                <a:cxn ang="0">
                  <a:pos x="93" y="9"/>
                </a:cxn>
                <a:cxn ang="0">
                  <a:pos x="85" y="5"/>
                </a:cxn>
                <a:cxn ang="0">
                  <a:pos x="76" y="0"/>
                </a:cxn>
                <a:cxn ang="0">
                  <a:pos x="67" y="0"/>
                </a:cxn>
                <a:cxn ang="0">
                  <a:pos x="59" y="3"/>
                </a:cxn>
                <a:cxn ang="0">
                  <a:pos x="51" y="11"/>
                </a:cxn>
              </a:cxnLst>
              <a:rect l="0" t="0" r="r" b="b"/>
              <a:pathLst>
                <a:path w="170" h="85">
                  <a:moveTo>
                    <a:pt x="51" y="11"/>
                  </a:moveTo>
                  <a:lnTo>
                    <a:pt x="41" y="11"/>
                  </a:lnTo>
                  <a:lnTo>
                    <a:pt x="31" y="12"/>
                  </a:lnTo>
                  <a:lnTo>
                    <a:pt x="23" y="12"/>
                  </a:lnTo>
                  <a:lnTo>
                    <a:pt x="14" y="15"/>
                  </a:lnTo>
                  <a:lnTo>
                    <a:pt x="7" y="16"/>
                  </a:lnTo>
                  <a:lnTo>
                    <a:pt x="3" y="19"/>
                  </a:lnTo>
                  <a:lnTo>
                    <a:pt x="0" y="23"/>
                  </a:lnTo>
                  <a:lnTo>
                    <a:pt x="3" y="28"/>
                  </a:lnTo>
                  <a:lnTo>
                    <a:pt x="7" y="32"/>
                  </a:lnTo>
                  <a:lnTo>
                    <a:pt x="14" y="36"/>
                  </a:lnTo>
                  <a:lnTo>
                    <a:pt x="20" y="41"/>
                  </a:lnTo>
                  <a:lnTo>
                    <a:pt x="27" y="44"/>
                  </a:lnTo>
                  <a:lnTo>
                    <a:pt x="36" y="46"/>
                  </a:lnTo>
                  <a:lnTo>
                    <a:pt x="44" y="49"/>
                  </a:lnTo>
                  <a:lnTo>
                    <a:pt x="51" y="52"/>
                  </a:lnTo>
                  <a:lnTo>
                    <a:pt x="60" y="55"/>
                  </a:lnTo>
                  <a:lnTo>
                    <a:pt x="69" y="58"/>
                  </a:lnTo>
                  <a:lnTo>
                    <a:pt x="77" y="62"/>
                  </a:lnTo>
                  <a:lnTo>
                    <a:pt x="86" y="67"/>
                  </a:lnTo>
                  <a:lnTo>
                    <a:pt x="95" y="71"/>
                  </a:lnTo>
                  <a:lnTo>
                    <a:pt x="103" y="74"/>
                  </a:lnTo>
                  <a:lnTo>
                    <a:pt x="112" y="78"/>
                  </a:lnTo>
                  <a:lnTo>
                    <a:pt x="119" y="81"/>
                  </a:lnTo>
                  <a:lnTo>
                    <a:pt x="125" y="84"/>
                  </a:lnTo>
                  <a:lnTo>
                    <a:pt x="132" y="85"/>
                  </a:lnTo>
                  <a:lnTo>
                    <a:pt x="139" y="85"/>
                  </a:lnTo>
                  <a:lnTo>
                    <a:pt x="147" y="84"/>
                  </a:lnTo>
                  <a:lnTo>
                    <a:pt x="155" y="81"/>
                  </a:lnTo>
                  <a:lnTo>
                    <a:pt x="161" y="77"/>
                  </a:lnTo>
                  <a:lnTo>
                    <a:pt x="167" y="72"/>
                  </a:lnTo>
                  <a:lnTo>
                    <a:pt x="170" y="67"/>
                  </a:lnTo>
                  <a:lnTo>
                    <a:pt x="170" y="59"/>
                  </a:lnTo>
                  <a:lnTo>
                    <a:pt x="167" y="54"/>
                  </a:lnTo>
                  <a:lnTo>
                    <a:pt x="162" y="48"/>
                  </a:lnTo>
                  <a:lnTo>
                    <a:pt x="155" y="42"/>
                  </a:lnTo>
                  <a:lnTo>
                    <a:pt x="148" y="38"/>
                  </a:lnTo>
                  <a:lnTo>
                    <a:pt x="139" y="34"/>
                  </a:lnTo>
                  <a:lnTo>
                    <a:pt x="131" y="29"/>
                  </a:lnTo>
                  <a:lnTo>
                    <a:pt x="123" y="26"/>
                  </a:lnTo>
                  <a:lnTo>
                    <a:pt x="116" y="23"/>
                  </a:lnTo>
                  <a:lnTo>
                    <a:pt x="109" y="21"/>
                  </a:lnTo>
                  <a:lnTo>
                    <a:pt x="102" y="15"/>
                  </a:lnTo>
                  <a:lnTo>
                    <a:pt x="93" y="9"/>
                  </a:lnTo>
                  <a:lnTo>
                    <a:pt x="85" y="5"/>
                  </a:lnTo>
                  <a:lnTo>
                    <a:pt x="76" y="0"/>
                  </a:lnTo>
                  <a:lnTo>
                    <a:pt x="67" y="0"/>
                  </a:lnTo>
                  <a:lnTo>
                    <a:pt x="59" y="3"/>
                  </a:lnTo>
                  <a:lnTo>
                    <a:pt x="51" y="1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1838" y="3107"/>
              <a:ext cx="107" cy="105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97" y="3"/>
                </a:cxn>
                <a:cxn ang="0">
                  <a:pos x="104" y="10"/>
                </a:cxn>
                <a:cxn ang="0">
                  <a:pos x="107" y="19"/>
                </a:cxn>
                <a:cxn ang="0">
                  <a:pos x="107" y="26"/>
                </a:cxn>
                <a:cxn ang="0">
                  <a:pos x="104" y="34"/>
                </a:cxn>
                <a:cxn ang="0">
                  <a:pos x="97" y="43"/>
                </a:cxn>
                <a:cxn ang="0">
                  <a:pos x="90" y="49"/>
                </a:cxn>
                <a:cxn ang="0">
                  <a:pos x="81" y="50"/>
                </a:cxn>
                <a:cxn ang="0">
                  <a:pos x="75" y="56"/>
                </a:cxn>
                <a:cxn ang="0">
                  <a:pos x="68" y="65"/>
                </a:cxn>
                <a:cxn ang="0">
                  <a:pos x="58" y="73"/>
                </a:cxn>
                <a:cxn ang="0">
                  <a:pos x="45" y="83"/>
                </a:cxn>
                <a:cxn ang="0">
                  <a:pos x="33" y="92"/>
                </a:cxn>
                <a:cxn ang="0">
                  <a:pos x="20" y="99"/>
                </a:cxn>
                <a:cxn ang="0">
                  <a:pos x="9" y="105"/>
                </a:cxn>
                <a:cxn ang="0">
                  <a:pos x="0" y="105"/>
                </a:cxn>
                <a:cxn ang="0">
                  <a:pos x="2" y="91"/>
                </a:cxn>
                <a:cxn ang="0">
                  <a:pos x="6" y="76"/>
                </a:cxn>
                <a:cxn ang="0">
                  <a:pos x="13" y="65"/>
                </a:cxn>
                <a:cxn ang="0">
                  <a:pos x="25" y="53"/>
                </a:cxn>
                <a:cxn ang="0">
                  <a:pos x="32" y="47"/>
                </a:cxn>
                <a:cxn ang="0">
                  <a:pos x="38" y="39"/>
                </a:cxn>
                <a:cxn ang="0">
                  <a:pos x="42" y="30"/>
                </a:cxn>
                <a:cxn ang="0">
                  <a:pos x="48" y="20"/>
                </a:cxn>
                <a:cxn ang="0">
                  <a:pos x="55" y="11"/>
                </a:cxn>
                <a:cxn ang="0">
                  <a:pos x="62" y="4"/>
                </a:cxn>
                <a:cxn ang="0">
                  <a:pos x="72" y="0"/>
                </a:cxn>
                <a:cxn ang="0">
                  <a:pos x="85" y="0"/>
                </a:cxn>
              </a:cxnLst>
              <a:rect l="0" t="0" r="r" b="b"/>
              <a:pathLst>
                <a:path w="107" h="105">
                  <a:moveTo>
                    <a:pt x="85" y="0"/>
                  </a:moveTo>
                  <a:lnTo>
                    <a:pt x="97" y="3"/>
                  </a:lnTo>
                  <a:lnTo>
                    <a:pt x="104" y="10"/>
                  </a:lnTo>
                  <a:lnTo>
                    <a:pt x="107" y="19"/>
                  </a:lnTo>
                  <a:lnTo>
                    <a:pt x="107" y="26"/>
                  </a:lnTo>
                  <a:lnTo>
                    <a:pt x="104" y="34"/>
                  </a:lnTo>
                  <a:lnTo>
                    <a:pt x="97" y="43"/>
                  </a:lnTo>
                  <a:lnTo>
                    <a:pt x="90" y="49"/>
                  </a:lnTo>
                  <a:lnTo>
                    <a:pt x="81" y="50"/>
                  </a:lnTo>
                  <a:lnTo>
                    <a:pt x="75" y="56"/>
                  </a:lnTo>
                  <a:lnTo>
                    <a:pt x="68" y="65"/>
                  </a:lnTo>
                  <a:lnTo>
                    <a:pt x="58" y="73"/>
                  </a:lnTo>
                  <a:lnTo>
                    <a:pt x="45" y="83"/>
                  </a:lnTo>
                  <a:lnTo>
                    <a:pt x="33" y="92"/>
                  </a:lnTo>
                  <a:lnTo>
                    <a:pt x="20" y="99"/>
                  </a:lnTo>
                  <a:lnTo>
                    <a:pt x="9" y="105"/>
                  </a:lnTo>
                  <a:lnTo>
                    <a:pt x="0" y="105"/>
                  </a:lnTo>
                  <a:lnTo>
                    <a:pt x="2" y="91"/>
                  </a:lnTo>
                  <a:lnTo>
                    <a:pt x="6" y="76"/>
                  </a:lnTo>
                  <a:lnTo>
                    <a:pt x="13" y="65"/>
                  </a:lnTo>
                  <a:lnTo>
                    <a:pt x="25" y="53"/>
                  </a:lnTo>
                  <a:lnTo>
                    <a:pt x="32" y="47"/>
                  </a:lnTo>
                  <a:lnTo>
                    <a:pt x="38" y="39"/>
                  </a:lnTo>
                  <a:lnTo>
                    <a:pt x="42" y="30"/>
                  </a:lnTo>
                  <a:lnTo>
                    <a:pt x="48" y="20"/>
                  </a:lnTo>
                  <a:lnTo>
                    <a:pt x="55" y="11"/>
                  </a:lnTo>
                  <a:lnTo>
                    <a:pt x="62" y="4"/>
                  </a:lnTo>
                  <a:lnTo>
                    <a:pt x="7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1686" y="3162"/>
              <a:ext cx="136" cy="126"/>
            </a:xfrm>
            <a:custGeom>
              <a:avLst/>
              <a:gdLst/>
              <a:ahLst/>
              <a:cxnLst>
                <a:cxn ang="0">
                  <a:pos x="121" y="3"/>
                </a:cxn>
                <a:cxn ang="0">
                  <a:pos x="113" y="7"/>
                </a:cxn>
                <a:cxn ang="0">
                  <a:pos x="105" y="13"/>
                </a:cxn>
                <a:cxn ang="0">
                  <a:pos x="97" y="20"/>
                </a:cxn>
                <a:cxn ang="0">
                  <a:pos x="89" y="28"/>
                </a:cxn>
                <a:cxn ang="0">
                  <a:pos x="82" y="36"/>
                </a:cxn>
                <a:cxn ang="0">
                  <a:pos x="74" y="43"/>
                </a:cxn>
                <a:cxn ang="0">
                  <a:pos x="69" y="49"/>
                </a:cxn>
                <a:cxn ang="0">
                  <a:pos x="63" y="51"/>
                </a:cxn>
                <a:cxn ang="0">
                  <a:pos x="56" y="56"/>
                </a:cxn>
                <a:cxn ang="0">
                  <a:pos x="44" y="64"/>
                </a:cxn>
                <a:cxn ang="0">
                  <a:pos x="31" y="74"/>
                </a:cxn>
                <a:cxn ang="0">
                  <a:pos x="18" y="87"/>
                </a:cxn>
                <a:cxn ang="0">
                  <a:pos x="8" y="99"/>
                </a:cxn>
                <a:cxn ang="0">
                  <a:pos x="1" y="110"/>
                </a:cxn>
                <a:cxn ang="0">
                  <a:pos x="0" y="119"/>
                </a:cxn>
                <a:cxn ang="0">
                  <a:pos x="7" y="125"/>
                </a:cxn>
                <a:cxn ang="0">
                  <a:pos x="17" y="126"/>
                </a:cxn>
                <a:cxn ang="0">
                  <a:pos x="25" y="126"/>
                </a:cxn>
                <a:cxn ang="0">
                  <a:pos x="36" y="123"/>
                </a:cxn>
                <a:cxn ang="0">
                  <a:pos x="46" y="118"/>
                </a:cxn>
                <a:cxn ang="0">
                  <a:pos x="54" y="113"/>
                </a:cxn>
                <a:cxn ang="0">
                  <a:pos x="63" y="108"/>
                </a:cxn>
                <a:cxn ang="0">
                  <a:pos x="70" y="103"/>
                </a:cxn>
                <a:cxn ang="0">
                  <a:pos x="76" y="99"/>
                </a:cxn>
                <a:cxn ang="0">
                  <a:pos x="80" y="95"/>
                </a:cxn>
                <a:cxn ang="0">
                  <a:pos x="85" y="87"/>
                </a:cxn>
                <a:cxn ang="0">
                  <a:pos x="87" y="80"/>
                </a:cxn>
                <a:cxn ang="0">
                  <a:pos x="90" y="70"/>
                </a:cxn>
                <a:cxn ang="0">
                  <a:pos x="95" y="60"/>
                </a:cxn>
                <a:cxn ang="0">
                  <a:pos x="100" y="51"/>
                </a:cxn>
                <a:cxn ang="0">
                  <a:pos x="108" y="41"/>
                </a:cxn>
                <a:cxn ang="0">
                  <a:pos x="119" y="31"/>
                </a:cxn>
                <a:cxn ang="0">
                  <a:pos x="131" y="20"/>
                </a:cxn>
                <a:cxn ang="0">
                  <a:pos x="136" y="7"/>
                </a:cxn>
                <a:cxn ang="0">
                  <a:pos x="133" y="0"/>
                </a:cxn>
                <a:cxn ang="0">
                  <a:pos x="121" y="3"/>
                </a:cxn>
              </a:cxnLst>
              <a:rect l="0" t="0" r="r" b="b"/>
              <a:pathLst>
                <a:path w="136" h="126">
                  <a:moveTo>
                    <a:pt x="121" y="3"/>
                  </a:moveTo>
                  <a:lnTo>
                    <a:pt x="113" y="7"/>
                  </a:lnTo>
                  <a:lnTo>
                    <a:pt x="105" y="13"/>
                  </a:lnTo>
                  <a:lnTo>
                    <a:pt x="97" y="20"/>
                  </a:lnTo>
                  <a:lnTo>
                    <a:pt x="89" y="28"/>
                  </a:lnTo>
                  <a:lnTo>
                    <a:pt x="82" y="36"/>
                  </a:lnTo>
                  <a:lnTo>
                    <a:pt x="74" y="43"/>
                  </a:lnTo>
                  <a:lnTo>
                    <a:pt x="69" y="49"/>
                  </a:lnTo>
                  <a:lnTo>
                    <a:pt x="63" y="51"/>
                  </a:lnTo>
                  <a:lnTo>
                    <a:pt x="56" y="56"/>
                  </a:lnTo>
                  <a:lnTo>
                    <a:pt x="44" y="64"/>
                  </a:lnTo>
                  <a:lnTo>
                    <a:pt x="31" y="74"/>
                  </a:lnTo>
                  <a:lnTo>
                    <a:pt x="18" y="87"/>
                  </a:lnTo>
                  <a:lnTo>
                    <a:pt x="8" y="99"/>
                  </a:lnTo>
                  <a:lnTo>
                    <a:pt x="1" y="110"/>
                  </a:lnTo>
                  <a:lnTo>
                    <a:pt x="0" y="119"/>
                  </a:lnTo>
                  <a:lnTo>
                    <a:pt x="7" y="125"/>
                  </a:lnTo>
                  <a:lnTo>
                    <a:pt x="17" y="126"/>
                  </a:lnTo>
                  <a:lnTo>
                    <a:pt x="25" y="126"/>
                  </a:lnTo>
                  <a:lnTo>
                    <a:pt x="36" y="123"/>
                  </a:lnTo>
                  <a:lnTo>
                    <a:pt x="46" y="118"/>
                  </a:lnTo>
                  <a:lnTo>
                    <a:pt x="54" y="113"/>
                  </a:lnTo>
                  <a:lnTo>
                    <a:pt x="63" y="108"/>
                  </a:lnTo>
                  <a:lnTo>
                    <a:pt x="70" y="103"/>
                  </a:lnTo>
                  <a:lnTo>
                    <a:pt x="76" y="99"/>
                  </a:lnTo>
                  <a:lnTo>
                    <a:pt x="80" y="95"/>
                  </a:lnTo>
                  <a:lnTo>
                    <a:pt x="85" y="87"/>
                  </a:lnTo>
                  <a:lnTo>
                    <a:pt x="87" y="80"/>
                  </a:lnTo>
                  <a:lnTo>
                    <a:pt x="90" y="70"/>
                  </a:lnTo>
                  <a:lnTo>
                    <a:pt x="95" y="60"/>
                  </a:lnTo>
                  <a:lnTo>
                    <a:pt x="100" y="51"/>
                  </a:lnTo>
                  <a:lnTo>
                    <a:pt x="108" y="41"/>
                  </a:lnTo>
                  <a:lnTo>
                    <a:pt x="119" y="31"/>
                  </a:lnTo>
                  <a:lnTo>
                    <a:pt x="131" y="20"/>
                  </a:lnTo>
                  <a:lnTo>
                    <a:pt x="136" y="7"/>
                  </a:lnTo>
                  <a:lnTo>
                    <a:pt x="133" y="0"/>
                  </a:lnTo>
                  <a:lnTo>
                    <a:pt x="121" y="3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1632" y="3535"/>
              <a:ext cx="69" cy="5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9" y="11"/>
                </a:cxn>
                <a:cxn ang="0">
                  <a:pos x="18" y="8"/>
                </a:cxn>
                <a:cxn ang="0">
                  <a:pos x="25" y="5"/>
                </a:cxn>
                <a:cxn ang="0">
                  <a:pos x="31" y="2"/>
                </a:cxn>
                <a:cxn ang="0">
                  <a:pos x="38" y="1"/>
                </a:cxn>
                <a:cxn ang="0">
                  <a:pos x="43" y="0"/>
                </a:cxn>
                <a:cxn ang="0">
                  <a:pos x="49" y="0"/>
                </a:cxn>
                <a:cxn ang="0">
                  <a:pos x="55" y="2"/>
                </a:cxn>
                <a:cxn ang="0">
                  <a:pos x="68" y="15"/>
                </a:cxn>
                <a:cxn ang="0">
                  <a:pos x="69" y="28"/>
                </a:cxn>
                <a:cxn ang="0">
                  <a:pos x="64" y="43"/>
                </a:cxn>
                <a:cxn ang="0">
                  <a:pos x="59" y="56"/>
                </a:cxn>
                <a:cxn ang="0">
                  <a:pos x="55" y="59"/>
                </a:cxn>
                <a:cxn ang="0">
                  <a:pos x="48" y="57"/>
                </a:cxn>
                <a:cxn ang="0">
                  <a:pos x="36" y="53"/>
                </a:cxn>
                <a:cxn ang="0">
                  <a:pos x="25" y="44"/>
                </a:cxn>
                <a:cxn ang="0">
                  <a:pos x="13" y="36"/>
                </a:cxn>
                <a:cxn ang="0">
                  <a:pos x="5" y="27"/>
                </a:cxn>
                <a:cxn ang="0">
                  <a:pos x="0" y="18"/>
                </a:cxn>
                <a:cxn ang="0">
                  <a:pos x="0" y="14"/>
                </a:cxn>
              </a:cxnLst>
              <a:rect l="0" t="0" r="r" b="b"/>
              <a:pathLst>
                <a:path w="69" h="59">
                  <a:moveTo>
                    <a:pt x="0" y="14"/>
                  </a:moveTo>
                  <a:lnTo>
                    <a:pt x="9" y="11"/>
                  </a:lnTo>
                  <a:lnTo>
                    <a:pt x="18" y="8"/>
                  </a:lnTo>
                  <a:lnTo>
                    <a:pt x="25" y="5"/>
                  </a:lnTo>
                  <a:lnTo>
                    <a:pt x="31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0"/>
                  </a:lnTo>
                  <a:lnTo>
                    <a:pt x="55" y="2"/>
                  </a:lnTo>
                  <a:lnTo>
                    <a:pt x="68" y="15"/>
                  </a:lnTo>
                  <a:lnTo>
                    <a:pt x="69" y="28"/>
                  </a:lnTo>
                  <a:lnTo>
                    <a:pt x="64" y="43"/>
                  </a:lnTo>
                  <a:lnTo>
                    <a:pt x="59" y="56"/>
                  </a:lnTo>
                  <a:lnTo>
                    <a:pt x="55" y="59"/>
                  </a:lnTo>
                  <a:lnTo>
                    <a:pt x="48" y="57"/>
                  </a:lnTo>
                  <a:lnTo>
                    <a:pt x="36" y="53"/>
                  </a:lnTo>
                  <a:lnTo>
                    <a:pt x="25" y="44"/>
                  </a:lnTo>
                  <a:lnTo>
                    <a:pt x="13" y="36"/>
                  </a:lnTo>
                  <a:lnTo>
                    <a:pt x="5" y="27"/>
                  </a:lnTo>
                  <a:lnTo>
                    <a:pt x="0" y="1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1736" y="3307"/>
              <a:ext cx="78" cy="117"/>
            </a:xfrm>
            <a:custGeom>
              <a:avLst/>
              <a:gdLst/>
              <a:ahLst/>
              <a:cxnLst>
                <a:cxn ang="0">
                  <a:pos x="73" y="0"/>
                </a:cxn>
                <a:cxn ang="0">
                  <a:pos x="78" y="1"/>
                </a:cxn>
                <a:cxn ang="0">
                  <a:pos x="76" y="4"/>
                </a:cxn>
                <a:cxn ang="0">
                  <a:pos x="72" y="10"/>
                </a:cxn>
                <a:cxn ang="0">
                  <a:pos x="65" y="25"/>
                </a:cxn>
                <a:cxn ang="0">
                  <a:pos x="60" y="40"/>
                </a:cxn>
                <a:cxn ang="0">
                  <a:pos x="59" y="52"/>
                </a:cxn>
                <a:cxn ang="0">
                  <a:pos x="59" y="62"/>
                </a:cxn>
                <a:cxn ang="0">
                  <a:pos x="53" y="73"/>
                </a:cxn>
                <a:cxn ang="0">
                  <a:pos x="46" y="88"/>
                </a:cxn>
                <a:cxn ang="0">
                  <a:pos x="40" y="102"/>
                </a:cxn>
                <a:cxn ang="0">
                  <a:pos x="33" y="114"/>
                </a:cxn>
                <a:cxn ang="0">
                  <a:pos x="22" y="117"/>
                </a:cxn>
                <a:cxn ang="0">
                  <a:pos x="9" y="114"/>
                </a:cxn>
                <a:cxn ang="0">
                  <a:pos x="3" y="107"/>
                </a:cxn>
                <a:cxn ang="0">
                  <a:pos x="0" y="98"/>
                </a:cxn>
                <a:cxn ang="0">
                  <a:pos x="0" y="88"/>
                </a:cxn>
                <a:cxn ang="0">
                  <a:pos x="1" y="76"/>
                </a:cxn>
                <a:cxn ang="0">
                  <a:pos x="3" y="66"/>
                </a:cxn>
                <a:cxn ang="0">
                  <a:pos x="9" y="56"/>
                </a:cxn>
                <a:cxn ang="0">
                  <a:pos x="17" y="48"/>
                </a:cxn>
                <a:cxn ang="0">
                  <a:pos x="23" y="42"/>
                </a:cxn>
                <a:cxn ang="0">
                  <a:pos x="29" y="35"/>
                </a:cxn>
                <a:cxn ang="0">
                  <a:pos x="35" y="26"/>
                </a:cxn>
                <a:cxn ang="0">
                  <a:pos x="42" y="17"/>
                </a:cxn>
                <a:cxn ang="0">
                  <a:pos x="47" y="10"/>
                </a:cxn>
                <a:cxn ang="0">
                  <a:pos x="55" y="4"/>
                </a:cxn>
                <a:cxn ang="0">
                  <a:pos x="63" y="0"/>
                </a:cxn>
                <a:cxn ang="0">
                  <a:pos x="73" y="0"/>
                </a:cxn>
              </a:cxnLst>
              <a:rect l="0" t="0" r="r" b="b"/>
              <a:pathLst>
                <a:path w="78" h="117">
                  <a:moveTo>
                    <a:pt x="73" y="0"/>
                  </a:moveTo>
                  <a:lnTo>
                    <a:pt x="78" y="1"/>
                  </a:lnTo>
                  <a:lnTo>
                    <a:pt x="76" y="4"/>
                  </a:lnTo>
                  <a:lnTo>
                    <a:pt x="72" y="10"/>
                  </a:lnTo>
                  <a:lnTo>
                    <a:pt x="65" y="25"/>
                  </a:lnTo>
                  <a:lnTo>
                    <a:pt x="60" y="40"/>
                  </a:lnTo>
                  <a:lnTo>
                    <a:pt x="59" y="52"/>
                  </a:lnTo>
                  <a:lnTo>
                    <a:pt x="59" y="62"/>
                  </a:lnTo>
                  <a:lnTo>
                    <a:pt x="53" y="73"/>
                  </a:lnTo>
                  <a:lnTo>
                    <a:pt x="46" y="88"/>
                  </a:lnTo>
                  <a:lnTo>
                    <a:pt x="40" y="102"/>
                  </a:lnTo>
                  <a:lnTo>
                    <a:pt x="33" y="114"/>
                  </a:lnTo>
                  <a:lnTo>
                    <a:pt x="22" y="117"/>
                  </a:lnTo>
                  <a:lnTo>
                    <a:pt x="9" y="114"/>
                  </a:lnTo>
                  <a:lnTo>
                    <a:pt x="3" y="107"/>
                  </a:lnTo>
                  <a:lnTo>
                    <a:pt x="0" y="98"/>
                  </a:lnTo>
                  <a:lnTo>
                    <a:pt x="0" y="88"/>
                  </a:lnTo>
                  <a:lnTo>
                    <a:pt x="1" y="76"/>
                  </a:lnTo>
                  <a:lnTo>
                    <a:pt x="3" y="66"/>
                  </a:lnTo>
                  <a:lnTo>
                    <a:pt x="9" y="56"/>
                  </a:lnTo>
                  <a:lnTo>
                    <a:pt x="17" y="48"/>
                  </a:lnTo>
                  <a:lnTo>
                    <a:pt x="23" y="42"/>
                  </a:lnTo>
                  <a:lnTo>
                    <a:pt x="29" y="35"/>
                  </a:lnTo>
                  <a:lnTo>
                    <a:pt x="35" y="26"/>
                  </a:lnTo>
                  <a:lnTo>
                    <a:pt x="42" y="17"/>
                  </a:lnTo>
                  <a:lnTo>
                    <a:pt x="47" y="10"/>
                  </a:lnTo>
                  <a:lnTo>
                    <a:pt x="55" y="4"/>
                  </a:lnTo>
                  <a:lnTo>
                    <a:pt x="63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1779" y="3326"/>
              <a:ext cx="127" cy="162"/>
            </a:xfrm>
            <a:custGeom>
              <a:avLst/>
              <a:gdLst/>
              <a:ahLst/>
              <a:cxnLst>
                <a:cxn ang="0">
                  <a:pos x="117" y="1"/>
                </a:cxn>
                <a:cxn ang="0">
                  <a:pos x="125" y="6"/>
                </a:cxn>
                <a:cxn ang="0">
                  <a:pos x="127" y="13"/>
                </a:cxn>
                <a:cxn ang="0">
                  <a:pos x="123" y="18"/>
                </a:cxn>
                <a:cxn ang="0">
                  <a:pos x="113" y="26"/>
                </a:cxn>
                <a:cxn ang="0">
                  <a:pos x="100" y="36"/>
                </a:cxn>
                <a:cxn ang="0">
                  <a:pos x="88" y="50"/>
                </a:cxn>
                <a:cxn ang="0">
                  <a:pos x="79" y="67"/>
                </a:cxn>
                <a:cxn ang="0">
                  <a:pos x="77" y="86"/>
                </a:cxn>
                <a:cxn ang="0">
                  <a:pos x="74" y="103"/>
                </a:cxn>
                <a:cxn ang="0">
                  <a:pos x="65" y="115"/>
                </a:cxn>
                <a:cxn ang="0">
                  <a:pos x="55" y="124"/>
                </a:cxn>
                <a:cxn ang="0">
                  <a:pos x="51" y="126"/>
                </a:cxn>
                <a:cxn ang="0">
                  <a:pos x="46" y="139"/>
                </a:cxn>
                <a:cxn ang="0">
                  <a:pos x="38" y="151"/>
                </a:cxn>
                <a:cxn ang="0">
                  <a:pos x="26" y="160"/>
                </a:cxn>
                <a:cxn ang="0">
                  <a:pos x="16" y="162"/>
                </a:cxn>
                <a:cxn ang="0">
                  <a:pos x="7" y="155"/>
                </a:cxn>
                <a:cxn ang="0">
                  <a:pos x="0" y="139"/>
                </a:cxn>
                <a:cxn ang="0">
                  <a:pos x="0" y="119"/>
                </a:cxn>
                <a:cxn ang="0">
                  <a:pos x="12" y="99"/>
                </a:cxn>
                <a:cxn ang="0">
                  <a:pos x="22" y="90"/>
                </a:cxn>
                <a:cxn ang="0">
                  <a:pos x="29" y="82"/>
                </a:cxn>
                <a:cxn ang="0">
                  <a:pos x="36" y="75"/>
                </a:cxn>
                <a:cxn ang="0">
                  <a:pos x="43" y="67"/>
                </a:cxn>
                <a:cxn ang="0">
                  <a:pos x="48" y="62"/>
                </a:cxn>
                <a:cxn ang="0">
                  <a:pos x="52" y="57"/>
                </a:cxn>
                <a:cxn ang="0">
                  <a:pos x="55" y="53"/>
                </a:cxn>
                <a:cxn ang="0">
                  <a:pos x="56" y="50"/>
                </a:cxn>
                <a:cxn ang="0">
                  <a:pos x="59" y="46"/>
                </a:cxn>
                <a:cxn ang="0">
                  <a:pos x="62" y="39"/>
                </a:cxn>
                <a:cxn ang="0">
                  <a:pos x="68" y="29"/>
                </a:cxn>
                <a:cxn ang="0">
                  <a:pos x="75" y="18"/>
                </a:cxn>
                <a:cxn ang="0">
                  <a:pos x="84" y="10"/>
                </a:cxn>
                <a:cxn ang="0">
                  <a:pos x="92" y="3"/>
                </a:cxn>
                <a:cxn ang="0">
                  <a:pos x="104" y="0"/>
                </a:cxn>
                <a:cxn ang="0">
                  <a:pos x="117" y="1"/>
                </a:cxn>
              </a:cxnLst>
              <a:rect l="0" t="0" r="r" b="b"/>
              <a:pathLst>
                <a:path w="127" h="162">
                  <a:moveTo>
                    <a:pt x="117" y="1"/>
                  </a:moveTo>
                  <a:lnTo>
                    <a:pt x="125" y="6"/>
                  </a:lnTo>
                  <a:lnTo>
                    <a:pt x="127" y="13"/>
                  </a:lnTo>
                  <a:lnTo>
                    <a:pt x="123" y="18"/>
                  </a:lnTo>
                  <a:lnTo>
                    <a:pt x="113" y="26"/>
                  </a:lnTo>
                  <a:lnTo>
                    <a:pt x="100" y="36"/>
                  </a:lnTo>
                  <a:lnTo>
                    <a:pt x="88" y="50"/>
                  </a:lnTo>
                  <a:lnTo>
                    <a:pt x="79" y="67"/>
                  </a:lnTo>
                  <a:lnTo>
                    <a:pt x="77" y="86"/>
                  </a:lnTo>
                  <a:lnTo>
                    <a:pt x="74" y="103"/>
                  </a:lnTo>
                  <a:lnTo>
                    <a:pt x="65" y="115"/>
                  </a:lnTo>
                  <a:lnTo>
                    <a:pt x="55" y="124"/>
                  </a:lnTo>
                  <a:lnTo>
                    <a:pt x="51" y="126"/>
                  </a:lnTo>
                  <a:lnTo>
                    <a:pt x="46" y="139"/>
                  </a:lnTo>
                  <a:lnTo>
                    <a:pt x="38" y="151"/>
                  </a:lnTo>
                  <a:lnTo>
                    <a:pt x="26" y="160"/>
                  </a:lnTo>
                  <a:lnTo>
                    <a:pt x="16" y="162"/>
                  </a:lnTo>
                  <a:lnTo>
                    <a:pt x="7" y="155"/>
                  </a:lnTo>
                  <a:lnTo>
                    <a:pt x="0" y="139"/>
                  </a:lnTo>
                  <a:lnTo>
                    <a:pt x="0" y="119"/>
                  </a:lnTo>
                  <a:lnTo>
                    <a:pt x="12" y="99"/>
                  </a:lnTo>
                  <a:lnTo>
                    <a:pt x="22" y="90"/>
                  </a:lnTo>
                  <a:lnTo>
                    <a:pt x="29" y="82"/>
                  </a:lnTo>
                  <a:lnTo>
                    <a:pt x="36" y="75"/>
                  </a:lnTo>
                  <a:lnTo>
                    <a:pt x="43" y="67"/>
                  </a:lnTo>
                  <a:lnTo>
                    <a:pt x="48" y="62"/>
                  </a:lnTo>
                  <a:lnTo>
                    <a:pt x="52" y="57"/>
                  </a:lnTo>
                  <a:lnTo>
                    <a:pt x="55" y="53"/>
                  </a:lnTo>
                  <a:lnTo>
                    <a:pt x="56" y="50"/>
                  </a:lnTo>
                  <a:lnTo>
                    <a:pt x="59" y="46"/>
                  </a:lnTo>
                  <a:lnTo>
                    <a:pt x="62" y="39"/>
                  </a:lnTo>
                  <a:lnTo>
                    <a:pt x="68" y="29"/>
                  </a:lnTo>
                  <a:lnTo>
                    <a:pt x="75" y="18"/>
                  </a:lnTo>
                  <a:lnTo>
                    <a:pt x="84" y="10"/>
                  </a:lnTo>
                  <a:lnTo>
                    <a:pt x="92" y="3"/>
                  </a:lnTo>
                  <a:lnTo>
                    <a:pt x="104" y="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1876" y="3366"/>
              <a:ext cx="190" cy="180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3" y="153"/>
                </a:cxn>
                <a:cxn ang="0">
                  <a:pos x="7" y="144"/>
                </a:cxn>
                <a:cxn ang="0">
                  <a:pos x="14" y="135"/>
                </a:cxn>
                <a:cxn ang="0">
                  <a:pos x="23" y="127"/>
                </a:cxn>
                <a:cxn ang="0">
                  <a:pos x="30" y="118"/>
                </a:cxn>
                <a:cxn ang="0">
                  <a:pos x="39" y="111"/>
                </a:cxn>
                <a:cxn ang="0">
                  <a:pos x="47" y="105"/>
                </a:cxn>
                <a:cxn ang="0">
                  <a:pos x="53" y="102"/>
                </a:cxn>
                <a:cxn ang="0">
                  <a:pos x="60" y="98"/>
                </a:cxn>
                <a:cxn ang="0">
                  <a:pos x="67" y="88"/>
                </a:cxn>
                <a:cxn ang="0">
                  <a:pos x="77" y="74"/>
                </a:cxn>
                <a:cxn ang="0">
                  <a:pos x="90" y="58"/>
                </a:cxn>
                <a:cxn ang="0">
                  <a:pos x="105" y="42"/>
                </a:cxn>
                <a:cxn ang="0">
                  <a:pos x="121" y="25"/>
                </a:cxn>
                <a:cxn ang="0">
                  <a:pos x="139" y="12"/>
                </a:cxn>
                <a:cxn ang="0">
                  <a:pos x="161" y="2"/>
                </a:cxn>
                <a:cxn ang="0">
                  <a:pos x="183" y="0"/>
                </a:cxn>
                <a:cxn ang="0">
                  <a:pos x="190" y="10"/>
                </a:cxn>
                <a:cxn ang="0">
                  <a:pos x="190" y="25"/>
                </a:cxn>
                <a:cxn ang="0">
                  <a:pos x="185" y="38"/>
                </a:cxn>
                <a:cxn ang="0">
                  <a:pos x="183" y="43"/>
                </a:cxn>
                <a:cxn ang="0">
                  <a:pos x="177" y="52"/>
                </a:cxn>
                <a:cxn ang="0">
                  <a:pos x="168" y="62"/>
                </a:cxn>
                <a:cxn ang="0">
                  <a:pos x="157" y="72"/>
                </a:cxn>
                <a:cxn ang="0">
                  <a:pos x="142" y="84"/>
                </a:cxn>
                <a:cxn ang="0">
                  <a:pos x="125" y="94"/>
                </a:cxn>
                <a:cxn ang="0">
                  <a:pos x="106" y="104"/>
                </a:cxn>
                <a:cxn ang="0">
                  <a:pos x="85" y="111"/>
                </a:cxn>
                <a:cxn ang="0">
                  <a:pos x="66" y="118"/>
                </a:cxn>
                <a:cxn ang="0">
                  <a:pos x="52" y="125"/>
                </a:cxn>
                <a:cxn ang="0">
                  <a:pos x="43" y="133"/>
                </a:cxn>
                <a:cxn ang="0">
                  <a:pos x="39" y="140"/>
                </a:cxn>
                <a:cxn ang="0">
                  <a:pos x="36" y="147"/>
                </a:cxn>
                <a:cxn ang="0">
                  <a:pos x="34" y="153"/>
                </a:cxn>
                <a:cxn ang="0">
                  <a:pos x="34" y="158"/>
                </a:cxn>
                <a:cxn ang="0">
                  <a:pos x="31" y="164"/>
                </a:cxn>
                <a:cxn ang="0">
                  <a:pos x="23" y="174"/>
                </a:cxn>
                <a:cxn ang="0">
                  <a:pos x="11" y="180"/>
                </a:cxn>
                <a:cxn ang="0">
                  <a:pos x="3" y="177"/>
                </a:cxn>
                <a:cxn ang="0">
                  <a:pos x="0" y="158"/>
                </a:cxn>
              </a:cxnLst>
              <a:rect l="0" t="0" r="r" b="b"/>
              <a:pathLst>
                <a:path w="190" h="180">
                  <a:moveTo>
                    <a:pt x="0" y="158"/>
                  </a:moveTo>
                  <a:lnTo>
                    <a:pt x="3" y="153"/>
                  </a:lnTo>
                  <a:lnTo>
                    <a:pt x="7" y="144"/>
                  </a:lnTo>
                  <a:lnTo>
                    <a:pt x="14" y="135"/>
                  </a:lnTo>
                  <a:lnTo>
                    <a:pt x="23" y="127"/>
                  </a:lnTo>
                  <a:lnTo>
                    <a:pt x="30" y="118"/>
                  </a:lnTo>
                  <a:lnTo>
                    <a:pt x="39" y="111"/>
                  </a:lnTo>
                  <a:lnTo>
                    <a:pt x="47" y="105"/>
                  </a:lnTo>
                  <a:lnTo>
                    <a:pt x="53" y="102"/>
                  </a:lnTo>
                  <a:lnTo>
                    <a:pt x="60" y="98"/>
                  </a:lnTo>
                  <a:lnTo>
                    <a:pt x="67" y="88"/>
                  </a:lnTo>
                  <a:lnTo>
                    <a:pt x="77" y="74"/>
                  </a:lnTo>
                  <a:lnTo>
                    <a:pt x="90" y="58"/>
                  </a:lnTo>
                  <a:lnTo>
                    <a:pt x="105" y="42"/>
                  </a:lnTo>
                  <a:lnTo>
                    <a:pt x="121" y="25"/>
                  </a:lnTo>
                  <a:lnTo>
                    <a:pt x="139" y="12"/>
                  </a:lnTo>
                  <a:lnTo>
                    <a:pt x="161" y="2"/>
                  </a:lnTo>
                  <a:lnTo>
                    <a:pt x="183" y="0"/>
                  </a:lnTo>
                  <a:lnTo>
                    <a:pt x="190" y="10"/>
                  </a:lnTo>
                  <a:lnTo>
                    <a:pt x="190" y="25"/>
                  </a:lnTo>
                  <a:lnTo>
                    <a:pt x="185" y="38"/>
                  </a:lnTo>
                  <a:lnTo>
                    <a:pt x="183" y="43"/>
                  </a:lnTo>
                  <a:lnTo>
                    <a:pt x="177" y="52"/>
                  </a:lnTo>
                  <a:lnTo>
                    <a:pt x="168" y="62"/>
                  </a:lnTo>
                  <a:lnTo>
                    <a:pt x="157" y="72"/>
                  </a:lnTo>
                  <a:lnTo>
                    <a:pt x="142" y="84"/>
                  </a:lnTo>
                  <a:lnTo>
                    <a:pt x="125" y="94"/>
                  </a:lnTo>
                  <a:lnTo>
                    <a:pt x="106" y="104"/>
                  </a:lnTo>
                  <a:lnTo>
                    <a:pt x="85" y="111"/>
                  </a:lnTo>
                  <a:lnTo>
                    <a:pt x="66" y="118"/>
                  </a:lnTo>
                  <a:lnTo>
                    <a:pt x="52" y="125"/>
                  </a:lnTo>
                  <a:lnTo>
                    <a:pt x="43" y="133"/>
                  </a:lnTo>
                  <a:lnTo>
                    <a:pt x="39" y="140"/>
                  </a:lnTo>
                  <a:lnTo>
                    <a:pt x="36" y="147"/>
                  </a:lnTo>
                  <a:lnTo>
                    <a:pt x="34" y="153"/>
                  </a:lnTo>
                  <a:lnTo>
                    <a:pt x="34" y="158"/>
                  </a:lnTo>
                  <a:lnTo>
                    <a:pt x="31" y="164"/>
                  </a:lnTo>
                  <a:lnTo>
                    <a:pt x="23" y="174"/>
                  </a:lnTo>
                  <a:lnTo>
                    <a:pt x="11" y="180"/>
                  </a:lnTo>
                  <a:lnTo>
                    <a:pt x="3" y="177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1987" y="3480"/>
              <a:ext cx="168" cy="134"/>
            </a:xfrm>
            <a:custGeom>
              <a:avLst/>
              <a:gdLst/>
              <a:ahLst/>
              <a:cxnLst>
                <a:cxn ang="0">
                  <a:pos x="76" y="21"/>
                </a:cxn>
                <a:cxn ang="0">
                  <a:pos x="70" y="27"/>
                </a:cxn>
                <a:cxn ang="0">
                  <a:pos x="64" y="33"/>
                </a:cxn>
                <a:cxn ang="0">
                  <a:pos x="59" y="40"/>
                </a:cxn>
                <a:cxn ang="0">
                  <a:pos x="54" y="47"/>
                </a:cxn>
                <a:cxn ang="0">
                  <a:pos x="51" y="53"/>
                </a:cxn>
                <a:cxn ang="0">
                  <a:pos x="53" y="59"/>
                </a:cxn>
                <a:cxn ang="0">
                  <a:pos x="60" y="62"/>
                </a:cxn>
                <a:cxn ang="0">
                  <a:pos x="72" y="62"/>
                </a:cxn>
                <a:cxn ang="0">
                  <a:pos x="83" y="62"/>
                </a:cxn>
                <a:cxn ang="0">
                  <a:pos x="92" y="62"/>
                </a:cxn>
                <a:cxn ang="0">
                  <a:pos x="100" y="62"/>
                </a:cxn>
                <a:cxn ang="0">
                  <a:pos x="109" y="63"/>
                </a:cxn>
                <a:cxn ang="0">
                  <a:pos x="115" y="65"/>
                </a:cxn>
                <a:cxn ang="0">
                  <a:pos x="122" y="68"/>
                </a:cxn>
                <a:cxn ang="0">
                  <a:pos x="129" y="69"/>
                </a:cxn>
                <a:cxn ang="0">
                  <a:pos x="136" y="70"/>
                </a:cxn>
                <a:cxn ang="0">
                  <a:pos x="152" y="76"/>
                </a:cxn>
                <a:cxn ang="0">
                  <a:pos x="162" y="82"/>
                </a:cxn>
                <a:cxn ang="0">
                  <a:pos x="167" y="91"/>
                </a:cxn>
                <a:cxn ang="0">
                  <a:pos x="168" y="98"/>
                </a:cxn>
                <a:cxn ang="0">
                  <a:pos x="167" y="106"/>
                </a:cxn>
                <a:cxn ang="0">
                  <a:pos x="162" y="115"/>
                </a:cxn>
                <a:cxn ang="0">
                  <a:pos x="159" y="121"/>
                </a:cxn>
                <a:cxn ang="0">
                  <a:pos x="155" y="127"/>
                </a:cxn>
                <a:cxn ang="0">
                  <a:pos x="149" y="131"/>
                </a:cxn>
                <a:cxn ang="0">
                  <a:pos x="141" y="132"/>
                </a:cxn>
                <a:cxn ang="0">
                  <a:pos x="131" y="134"/>
                </a:cxn>
                <a:cxn ang="0">
                  <a:pos x="119" y="132"/>
                </a:cxn>
                <a:cxn ang="0">
                  <a:pos x="106" y="129"/>
                </a:cxn>
                <a:cxn ang="0">
                  <a:pos x="95" y="125"/>
                </a:cxn>
                <a:cxn ang="0">
                  <a:pos x="85" y="119"/>
                </a:cxn>
                <a:cxn ang="0">
                  <a:pos x="76" y="111"/>
                </a:cxn>
                <a:cxn ang="0">
                  <a:pos x="70" y="104"/>
                </a:cxn>
                <a:cxn ang="0">
                  <a:pos x="63" y="101"/>
                </a:cxn>
                <a:cxn ang="0">
                  <a:pos x="57" y="101"/>
                </a:cxn>
                <a:cxn ang="0">
                  <a:pos x="51" y="102"/>
                </a:cxn>
                <a:cxn ang="0">
                  <a:pos x="44" y="105"/>
                </a:cxn>
                <a:cxn ang="0">
                  <a:pos x="40" y="108"/>
                </a:cxn>
                <a:cxn ang="0">
                  <a:pos x="34" y="109"/>
                </a:cxn>
                <a:cxn ang="0">
                  <a:pos x="30" y="111"/>
                </a:cxn>
                <a:cxn ang="0">
                  <a:pos x="24" y="109"/>
                </a:cxn>
                <a:cxn ang="0">
                  <a:pos x="18" y="108"/>
                </a:cxn>
                <a:cxn ang="0">
                  <a:pos x="13" y="104"/>
                </a:cxn>
                <a:cxn ang="0">
                  <a:pos x="7" y="98"/>
                </a:cxn>
                <a:cxn ang="0">
                  <a:pos x="2" y="89"/>
                </a:cxn>
                <a:cxn ang="0">
                  <a:pos x="0" y="80"/>
                </a:cxn>
                <a:cxn ang="0">
                  <a:pos x="1" y="70"/>
                </a:cxn>
                <a:cxn ang="0">
                  <a:pos x="7" y="59"/>
                </a:cxn>
                <a:cxn ang="0">
                  <a:pos x="14" y="49"/>
                </a:cxn>
                <a:cxn ang="0">
                  <a:pos x="21" y="39"/>
                </a:cxn>
                <a:cxn ang="0">
                  <a:pos x="27" y="32"/>
                </a:cxn>
                <a:cxn ang="0">
                  <a:pos x="34" y="24"/>
                </a:cxn>
                <a:cxn ang="0">
                  <a:pos x="40" y="19"/>
                </a:cxn>
                <a:cxn ang="0">
                  <a:pos x="49" y="13"/>
                </a:cxn>
                <a:cxn ang="0">
                  <a:pos x="56" y="8"/>
                </a:cxn>
                <a:cxn ang="0">
                  <a:pos x="66" y="4"/>
                </a:cxn>
                <a:cxn ang="0">
                  <a:pos x="83" y="0"/>
                </a:cxn>
                <a:cxn ang="0">
                  <a:pos x="87" y="4"/>
                </a:cxn>
                <a:cxn ang="0">
                  <a:pos x="83" y="14"/>
                </a:cxn>
                <a:cxn ang="0">
                  <a:pos x="76" y="21"/>
                </a:cxn>
              </a:cxnLst>
              <a:rect l="0" t="0" r="r" b="b"/>
              <a:pathLst>
                <a:path w="168" h="134">
                  <a:moveTo>
                    <a:pt x="76" y="21"/>
                  </a:moveTo>
                  <a:lnTo>
                    <a:pt x="70" y="27"/>
                  </a:lnTo>
                  <a:lnTo>
                    <a:pt x="64" y="33"/>
                  </a:lnTo>
                  <a:lnTo>
                    <a:pt x="59" y="40"/>
                  </a:lnTo>
                  <a:lnTo>
                    <a:pt x="54" y="47"/>
                  </a:lnTo>
                  <a:lnTo>
                    <a:pt x="51" y="53"/>
                  </a:lnTo>
                  <a:lnTo>
                    <a:pt x="53" y="59"/>
                  </a:lnTo>
                  <a:lnTo>
                    <a:pt x="60" y="62"/>
                  </a:lnTo>
                  <a:lnTo>
                    <a:pt x="72" y="62"/>
                  </a:lnTo>
                  <a:lnTo>
                    <a:pt x="83" y="62"/>
                  </a:lnTo>
                  <a:lnTo>
                    <a:pt x="92" y="62"/>
                  </a:lnTo>
                  <a:lnTo>
                    <a:pt x="100" y="62"/>
                  </a:lnTo>
                  <a:lnTo>
                    <a:pt x="109" y="63"/>
                  </a:lnTo>
                  <a:lnTo>
                    <a:pt x="115" y="65"/>
                  </a:lnTo>
                  <a:lnTo>
                    <a:pt x="122" y="68"/>
                  </a:lnTo>
                  <a:lnTo>
                    <a:pt x="129" y="69"/>
                  </a:lnTo>
                  <a:lnTo>
                    <a:pt x="136" y="70"/>
                  </a:lnTo>
                  <a:lnTo>
                    <a:pt x="152" y="76"/>
                  </a:lnTo>
                  <a:lnTo>
                    <a:pt x="162" y="82"/>
                  </a:lnTo>
                  <a:lnTo>
                    <a:pt x="167" y="91"/>
                  </a:lnTo>
                  <a:lnTo>
                    <a:pt x="168" y="98"/>
                  </a:lnTo>
                  <a:lnTo>
                    <a:pt x="167" y="106"/>
                  </a:lnTo>
                  <a:lnTo>
                    <a:pt x="162" y="115"/>
                  </a:lnTo>
                  <a:lnTo>
                    <a:pt x="159" y="121"/>
                  </a:lnTo>
                  <a:lnTo>
                    <a:pt x="155" y="127"/>
                  </a:lnTo>
                  <a:lnTo>
                    <a:pt x="149" y="131"/>
                  </a:lnTo>
                  <a:lnTo>
                    <a:pt x="141" y="132"/>
                  </a:lnTo>
                  <a:lnTo>
                    <a:pt x="131" y="134"/>
                  </a:lnTo>
                  <a:lnTo>
                    <a:pt x="119" y="132"/>
                  </a:lnTo>
                  <a:lnTo>
                    <a:pt x="106" y="129"/>
                  </a:lnTo>
                  <a:lnTo>
                    <a:pt x="95" y="125"/>
                  </a:lnTo>
                  <a:lnTo>
                    <a:pt x="85" y="119"/>
                  </a:lnTo>
                  <a:lnTo>
                    <a:pt x="76" y="111"/>
                  </a:lnTo>
                  <a:lnTo>
                    <a:pt x="70" y="104"/>
                  </a:lnTo>
                  <a:lnTo>
                    <a:pt x="63" y="101"/>
                  </a:lnTo>
                  <a:lnTo>
                    <a:pt x="57" y="101"/>
                  </a:lnTo>
                  <a:lnTo>
                    <a:pt x="51" y="102"/>
                  </a:lnTo>
                  <a:lnTo>
                    <a:pt x="44" y="105"/>
                  </a:lnTo>
                  <a:lnTo>
                    <a:pt x="40" y="108"/>
                  </a:lnTo>
                  <a:lnTo>
                    <a:pt x="34" y="109"/>
                  </a:lnTo>
                  <a:lnTo>
                    <a:pt x="30" y="111"/>
                  </a:lnTo>
                  <a:lnTo>
                    <a:pt x="24" y="109"/>
                  </a:lnTo>
                  <a:lnTo>
                    <a:pt x="18" y="108"/>
                  </a:lnTo>
                  <a:lnTo>
                    <a:pt x="13" y="104"/>
                  </a:lnTo>
                  <a:lnTo>
                    <a:pt x="7" y="98"/>
                  </a:lnTo>
                  <a:lnTo>
                    <a:pt x="2" y="89"/>
                  </a:lnTo>
                  <a:lnTo>
                    <a:pt x="0" y="80"/>
                  </a:lnTo>
                  <a:lnTo>
                    <a:pt x="1" y="70"/>
                  </a:lnTo>
                  <a:lnTo>
                    <a:pt x="7" y="59"/>
                  </a:lnTo>
                  <a:lnTo>
                    <a:pt x="14" y="49"/>
                  </a:lnTo>
                  <a:lnTo>
                    <a:pt x="21" y="39"/>
                  </a:lnTo>
                  <a:lnTo>
                    <a:pt x="27" y="32"/>
                  </a:lnTo>
                  <a:lnTo>
                    <a:pt x="34" y="24"/>
                  </a:lnTo>
                  <a:lnTo>
                    <a:pt x="40" y="19"/>
                  </a:lnTo>
                  <a:lnTo>
                    <a:pt x="49" y="13"/>
                  </a:lnTo>
                  <a:lnTo>
                    <a:pt x="56" y="8"/>
                  </a:lnTo>
                  <a:lnTo>
                    <a:pt x="66" y="4"/>
                  </a:lnTo>
                  <a:lnTo>
                    <a:pt x="83" y="0"/>
                  </a:lnTo>
                  <a:lnTo>
                    <a:pt x="87" y="4"/>
                  </a:lnTo>
                  <a:lnTo>
                    <a:pt x="83" y="14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2073" y="3281"/>
              <a:ext cx="150" cy="82"/>
            </a:xfrm>
            <a:custGeom>
              <a:avLst/>
              <a:gdLst/>
              <a:ahLst/>
              <a:cxnLst>
                <a:cxn ang="0">
                  <a:pos x="14" y="29"/>
                </a:cxn>
                <a:cxn ang="0">
                  <a:pos x="27" y="20"/>
                </a:cxn>
                <a:cxn ang="0">
                  <a:pos x="43" y="12"/>
                </a:cxn>
                <a:cxn ang="0">
                  <a:pos x="59" y="6"/>
                </a:cxn>
                <a:cxn ang="0">
                  <a:pos x="78" y="2"/>
                </a:cxn>
                <a:cxn ang="0">
                  <a:pos x="95" y="0"/>
                </a:cxn>
                <a:cxn ang="0">
                  <a:pos x="112" y="4"/>
                </a:cxn>
                <a:cxn ang="0">
                  <a:pos x="128" y="12"/>
                </a:cxn>
                <a:cxn ang="0">
                  <a:pos x="143" y="26"/>
                </a:cxn>
                <a:cxn ang="0">
                  <a:pos x="148" y="38"/>
                </a:cxn>
                <a:cxn ang="0">
                  <a:pos x="150" y="49"/>
                </a:cxn>
                <a:cxn ang="0">
                  <a:pos x="147" y="59"/>
                </a:cxn>
                <a:cxn ang="0">
                  <a:pos x="143" y="68"/>
                </a:cxn>
                <a:cxn ang="0">
                  <a:pos x="137" y="75"/>
                </a:cxn>
                <a:cxn ang="0">
                  <a:pos x="130" y="79"/>
                </a:cxn>
                <a:cxn ang="0">
                  <a:pos x="124" y="82"/>
                </a:cxn>
                <a:cxn ang="0">
                  <a:pos x="119" y="82"/>
                </a:cxn>
                <a:cxn ang="0">
                  <a:pos x="114" y="78"/>
                </a:cxn>
                <a:cxn ang="0">
                  <a:pos x="109" y="72"/>
                </a:cxn>
                <a:cxn ang="0">
                  <a:pos x="104" y="68"/>
                </a:cxn>
                <a:cxn ang="0">
                  <a:pos x="94" y="66"/>
                </a:cxn>
                <a:cxn ang="0">
                  <a:pos x="85" y="68"/>
                </a:cxn>
                <a:cxn ang="0">
                  <a:pos x="75" y="69"/>
                </a:cxn>
                <a:cxn ang="0">
                  <a:pos x="65" y="71"/>
                </a:cxn>
                <a:cxn ang="0">
                  <a:pos x="52" y="72"/>
                </a:cxn>
                <a:cxn ang="0">
                  <a:pos x="40" y="72"/>
                </a:cxn>
                <a:cxn ang="0">
                  <a:pos x="30" y="71"/>
                </a:cxn>
                <a:cxn ang="0">
                  <a:pos x="22" y="69"/>
                </a:cxn>
                <a:cxn ang="0">
                  <a:pos x="14" y="65"/>
                </a:cxn>
                <a:cxn ang="0">
                  <a:pos x="6" y="53"/>
                </a:cxn>
                <a:cxn ang="0">
                  <a:pos x="0" y="43"/>
                </a:cxn>
                <a:cxn ang="0">
                  <a:pos x="1" y="35"/>
                </a:cxn>
                <a:cxn ang="0">
                  <a:pos x="14" y="29"/>
                </a:cxn>
              </a:cxnLst>
              <a:rect l="0" t="0" r="r" b="b"/>
              <a:pathLst>
                <a:path w="150" h="82">
                  <a:moveTo>
                    <a:pt x="14" y="29"/>
                  </a:moveTo>
                  <a:lnTo>
                    <a:pt x="27" y="20"/>
                  </a:lnTo>
                  <a:lnTo>
                    <a:pt x="43" y="12"/>
                  </a:lnTo>
                  <a:lnTo>
                    <a:pt x="59" y="6"/>
                  </a:lnTo>
                  <a:lnTo>
                    <a:pt x="78" y="2"/>
                  </a:lnTo>
                  <a:lnTo>
                    <a:pt x="95" y="0"/>
                  </a:lnTo>
                  <a:lnTo>
                    <a:pt x="112" y="4"/>
                  </a:lnTo>
                  <a:lnTo>
                    <a:pt x="128" y="12"/>
                  </a:lnTo>
                  <a:lnTo>
                    <a:pt x="143" y="26"/>
                  </a:lnTo>
                  <a:lnTo>
                    <a:pt x="148" y="38"/>
                  </a:lnTo>
                  <a:lnTo>
                    <a:pt x="150" y="49"/>
                  </a:lnTo>
                  <a:lnTo>
                    <a:pt x="147" y="59"/>
                  </a:lnTo>
                  <a:lnTo>
                    <a:pt x="143" y="68"/>
                  </a:lnTo>
                  <a:lnTo>
                    <a:pt x="137" y="75"/>
                  </a:lnTo>
                  <a:lnTo>
                    <a:pt x="130" y="79"/>
                  </a:lnTo>
                  <a:lnTo>
                    <a:pt x="124" y="82"/>
                  </a:lnTo>
                  <a:lnTo>
                    <a:pt x="119" y="82"/>
                  </a:lnTo>
                  <a:lnTo>
                    <a:pt x="114" y="78"/>
                  </a:lnTo>
                  <a:lnTo>
                    <a:pt x="109" y="72"/>
                  </a:lnTo>
                  <a:lnTo>
                    <a:pt x="104" y="68"/>
                  </a:lnTo>
                  <a:lnTo>
                    <a:pt x="94" y="66"/>
                  </a:lnTo>
                  <a:lnTo>
                    <a:pt x="85" y="68"/>
                  </a:lnTo>
                  <a:lnTo>
                    <a:pt x="75" y="69"/>
                  </a:lnTo>
                  <a:lnTo>
                    <a:pt x="65" y="71"/>
                  </a:lnTo>
                  <a:lnTo>
                    <a:pt x="52" y="72"/>
                  </a:lnTo>
                  <a:lnTo>
                    <a:pt x="40" y="72"/>
                  </a:lnTo>
                  <a:lnTo>
                    <a:pt x="30" y="71"/>
                  </a:lnTo>
                  <a:lnTo>
                    <a:pt x="22" y="69"/>
                  </a:lnTo>
                  <a:lnTo>
                    <a:pt x="14" y="65"/>
                  </a:lnTo>
                  <a:lnTo>
                    <a:pt x="6" y="53"/>
                  </a:lnTo>
                  <a:lnTo>
                    <a:pt x="0" y="43"/>
                  </a:lnTo>
                  <a:lnTo>
                    <a:pt x="1" y="35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2148" y="3369"/>
              <a:ext cx="47" cy="29"/>
            </a:xfrm>
            <a:custGeom>
              <a:avLst/>
              <a:gdLst/>
              <a:ahLst/>
              <a:cxnLst>
                <a:cxn ang="0">
                  <a:pos x="47" y="11"/>
                </a:cxn>
                <a:cxn ang="0">
                  <a:pos x="42" y="6"/>
                </a:cxn>
                <a:cxn ang="0">
                  <a:pos x="36" y="1"/>
                </a:cxn>
                <a:cxn ang="0">
                  <a:pos x="26" y="0"/>
                </a:cxn>
                <a:cxn ang="0">
                  <a:pos x="14" y="1"/>
                </a:cxn>
                <a:cxn ang="0">
                  <a:pos x="7" y="9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29"/>
                </a:cxn>
                <a:cxn ang="0">
                  <a:pos x="7" y="26"/>
                </a:cxn>
                <a:cxn ang="0">
                  <a:pos x="13" y="23"/>
                </a:cxn>
                <a:cxn ang="0">
                  <a:pos x="19" y="20"/>
                </a:cxn>
                <a:cxn ang="0">
                  <a:pos x="24" y="17"/>
                </a:cxn>
                <a:cxn ang="0">
                  <a:pos x="30" y="16"/>
                </a:cxn>
                <a:cxn ang="0">
                  <a:pos x="36" y="14"/>
                </a:cxn>
                <a:cxn ang="0">
                  <a:pos x="42" y="13"/>
                </a:cxn>
                <a:cxn ang="0">
                  <a:pos x="47" y="11"/>
                </a:cxn>
              </a:cxnLst>
              <a:rect l="0" t="0" r="r" b="b"/>
              <a:pathLst>
                <a:path w="47" h="29">
                  <a:moveTo>
                    <a:pt x="47" y="11"/>
                  </a:moveTo>
                  <a:lnTo>
                    <a:pt x="42" y="6"/>
                  </a:lnTo>
                  <a:lnTo>
                    <a:pt x="36" y="1"/>
                  </a:lnTo>
                  <a:lnTo>
                    <a:pt x="26" y="0"/>
                  </a:lnTo>
                  <a:lnTo>
                    <a:pt x="14" y="1"/>
                  </a:lnTo>
                  <a:lnTo>
                    <a:pt x="7" y="9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29"/>
                  </a:lnTo>
                  <a:lnTo>
                    <a:pt x="7" y="26"/>
                  </a:lnTo>
                  <a:lnTo>
                    <a:pt x="13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30" y="16"/>
                  </a:lnTo>
                  <a:lnTo>
                    <a:pt x="36" y="14"/>
                  </a:lnTo>
                  <a:lnTo>
                    <a:pt x="42" y="13"/>
                  </a:lnTo>
                  <a:lnTo>
                    <a:pt x="47" y="1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2325" y="3288"/>
              <a:ext cx="196" cy="94"/>
            </a:xfrm>
            <a:custGeom>
              <a:avLst/>
              <a:gdLst/>
              <a:ahLst/>
              <a:cxnLst>
                <a:cxn ang="0">
                  <a:pos x="40" y="80"/>
                </a:cxn>
                <a:cxn ang="0">
                  <a:pos x="46" y="75"/>
                </a:cxn>
                <a:cxn ang="0">
                  <a:pos x="56" y="69"/>
                </a:cxn>
                <a:cxn ang="0">
                  <a:pos x="68" y="64"/>
                </a:cxn>
                <a:cxn ang="0">
                  <a:pos x="81" y="59"/>
                </a:cxn>
                <a:cxn ang="0">
                  <a:pos x="95" y="58"/>
                </a:cxn>
                <a:cxn ang="0">
                  <a:pos x="111" y="59"/>
                </a:cxn>
                <a:cxn ang="0">
                  <a:pos x="127" y="65"/>
                </a:cxn>
                <a:cxn ang="0">
                  <a:pos x="144" y="75"/>
                </a:cxn>
                <a:cxn ang="0">
                  <a:pos x="160" y="87"/>
                </a:cxn>
                <a:cxn ang="0">
                  <a:pos x="171" y="92"/>
                </a:cxn>
                <a:cxn ang="0">
                  <a:pos x="181" y="94"/>
                </a:cxn>
                <a:cxn ang="0">
                  <a:pos x="189" y="92"/>
                </a:cxn>
                <a:cxn ang="0">
                  <a:pos x="193" y="87"/>
                </a:cxn>
                <a:cxn ang="0">
                  <a:pos x="196" y="80"/>
                </a:cxn>
                <a:cxn ang="0">
                  <a:pos x="194" y="69"/>
                </a:cxn>
                <a:cxn ang="0">
                  <a:pos x="192" y="58"/>
                </a:cxn>
                <a:cxn ang="0">
                  <a:pos x="186" y="46"/>
                </a:cxn>
                <a:cxn ang="0">
                  <a:pos x="176" y="36"/>
                </a:cxn>
                <a:cxn ang="0">
                  <a:pos x="163" y="29"/>
                </a:cxn>
                <a:cxn ang="0">
                  <a:pos x="148" y="22"/>
                </a:cxn>
                <a:cxn ang="0">
                  <a:pos x="132" y="18"/>
                </a:cxn>
                <a:cxn ang="0">
                  <a:pos x="118" y="13"/>
                </a:cxn>
                <a:cxn ang="0">
                  <a:pos x="102" y="10"/>
                </a:cxn>
                <a:cxn ang="0">
                  <a:pos x="89" y="8"/>
                </a:cxn>
                <a:cxn ang="0">
                  <a:pos x="81" y="6"/>
                </a:cxn>
                <a:cxn ang="0">
                  <a:pos x="72" y="3"/>
                </a:cxn>
                <a:cxn ang="0">
                  <a:pos x="63" y="2"/>
                </a:cxn>
                <a:cxn ang="0">
                  <a:pos x="55" y="0"/>
                </a:cxn>
                <a:cxn ang="0">
                  <a:pos x="48" y="2"/>
                </a:cxn>
                <a:cxn ang="0">
                  <a:pos x="40" y="5"/>
                </a:cxn>
                <a:cxn ang="0">
                  <a:pos x="32" y="10"/>
                </a:cxn>
                <a:cxn ang="0">
                  <a:pos x="24" y="19"/>
                </a:cxn>
                <a:cxn ang="0">
                  <a:pos x="17" y="31"/>
                </a:cxn>
                <a:cxn ang="0">
                  <a:pos x="9" y="44"/>
                </a:cxn>
                <a:cxn ang="0">
                  <a:pos x="3" y="56"/>
                </a:cxn>
                <a:cxn ang="0">
                  <a:pos x="0" y="68"/>
                </a:cxn>
                <a:cxn ang="0">
                  <a:pos x="0" y="78"/>
                </a:cxn>
                <a:cxn ang="0">
                  <a:pos x="6" y="84"/>
                </a:cxn>
                <a:cxn ang="0">
                  <a:pos x="19" y="85"/>
                </a:cxn>
                <a:cxn ang="0">
                  <a:pos x="40" y="80"/>
                </a:cxn>
              </a:cxnLst>
              <a:rect l="0" t="0" r="r" b="b"/>
              <a:pathLst>
                <a:path w="196" h="94">
                  <a:moveTo>
                    <a:pt x="40" y="80"/>
                  </a:moveTo>
                  <a:lnTo>
                    <a:pt x="46" y="75"/>
                  </a:lnTo>
                  <a:lnTo>
                    <a:pt x="56" y="69"/>
                  </a:lnTo>
                  <a:lnTo>
                    <a:pt x="68" y="64"/>
                  </a:lnTo>
                  <a:lnTo>
                    <a:pt x="81" y="59"/>
                  </a:lnTo>
                  <a:lnTo>
                    <a:pt x="95" y="58"/>
                  </a:lnTo>
                  <a:lnTo>
                    <a:pt x="111" y="59"/>
                  </a:lnTo>
                  <a:lnTo>
                    <a:pt x="127" y="65"/>
                  </a:lnTo>
                  <a:lnTo>
                    <a:pt x="144" y="75"/>
                  </a:lnTo>
                  <a:lnTo>
                    <a:pt x="160" y="87"/>
                  </a:lnTo>
                  <a:lnTo>
                    <a:pt x="171" y="92"/>
                  </a:lnTo>
                  <a:lnTo>
                    <a:pt x="181" y="94"/>
                  </a:lnTo>
                  <a:lnTo>
                    <a:pt x="189" y="92"/>
                  </a:lnTo>
                  <a:lnTo>
                    <a:pt x="193" y="87"/>
                  </a:lnTo>
                  <a:lnTo>
                    <a:pt x="196" y="80"/>
                  </a:lnTo>
                  <a:lnTo>
                    <a:pt x="194" y="69"/>
                  </a:lnTo>
                  <a:lnTo>
                    <a:pt x="192" y="58"/>
                  </a:lnTo>
                  <a:lnTo>
                    <a:pt x="186" y="46"/>
                  </a:lnTo>
                  <a:lnTo>
                    <a:pt x="176" y="36"/>
                  </a:lnTo>
                  <a:lnTo>
                    <a:pt x="163" y="29"/>
                  </a:lnTo>
                  <a:lnTo>
                    <a:pt x="148" y="22"/>
                  </a:lnTo>
                  <a:lnTo>
                    <a:pt x="132" y="18"/>
                  </a:lnTo>
                  <a:lnTo>
                    <a:pt x="118" y="13"/>
                  </a:lnTo>
                  <a:lnTo>
                    <a:pt x="102" y="10"/>
                  </a:lnTo>
                  <a:lnTo>
                    <a:pt x="89" y="8"/>
                  </a:lnTo>
                  <a:lnTo>
                    <a:pt x="81" y="6"/>
                  </a:lnTo>
                  <a:lnTo>
                    <a:pt x="72" y="3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0" y="5"/>
                  </a:lnTo>
                  <a:lnTo>
                    <a:pt x="32" y="10"/>
                  </a:lnTo>
                  <a:lnTo>
                    <a:pt x="24" y="19"/>
                  </a:lnTo>
                  <a:lnTo>
                    <a:pt x="17" y="31"/>
                  </a:lnTo>
                  <a:lnTo>
                    <a:pt x="9" y="44"/>
                  </a:lnTo>
                  <a:lnTo>
                    <a:pt x="3" y="56"/>
                  </a:lnTo>
                  <a:lnTo>
                    <a:pt x="0" y="68"/>
                  </a:lnTo>
                  <a:lnTo>
                    <a:pt x="0" y="78"/>
                  </a:lnTo>
                  <a:lnTo>
                    <a:pt x="6" y="84"/>
                  </a:lnTo>
                  <a:lnTo>
                    <a:pt x="19" y="85"/>
                  </a:lnTo>
                  <a:lnTo>
                    <a:pt x="40" y="8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313" y="3592"/>
              <a:ext cx="205" cy="92"/>
            </a:xfrm>
            <a:custGeom>
              <a:avLst/>
              <a:gdLst/>
              <a:ahLst/>
              <a:cxnLst>
                <a:cxn ang="0">
                  <a:pos x="205" y="28"/>
                </a:cxn>
                <a:cxn ang="0">
                  <a:pos x="204" y="36"/>
                </a:cxn>
                <a:cxn ang="0">
                  <a:pos x="201" y="46"/>
                </a:cxn>
                <a:cxn ang="0">
                  <a:pos x="199" y="56"/>
                </a:cxn>
                <a:cxn ang="0">
                  <a:pos x="196" y="66"/>
                </a:cxn>
                <a:cxn ang="0">
                  <a:pos x="192" y="78"/>
                </a:cxn>
                <a:cxn ang="0">
                  <a:pos x="185" y="85"/>
                </a:cxn>
                <a:cxn ang="0">
                  <a:pos x="176" y="89"/>
                </a:cxn>
                <a:cxn ang="0">
                  <a:pos x="165" y="92"/>
                </a:cxn>
                <a:cxn ang="0">
                  <a:pos x="155" y="91"/>
                </a:cxn>
                <a:cxn ang="0">
                  <a:pos x="143" y="89"/>
                </a:cxn>
                <a:cxn ang="0">
                  <a:pos x="134" y="85"/>
                </a:cxn>
                <a:cxn ang="0">
                  <a:pos x="127" y="79"/>
                </a:cxn>
                <a:cxn ang="0">
                  <a:pos x="121" y="74"/>
                </a:cxn>
                <a:cxn ang="0">
                  <a:pos x="114" y="68"/>
                </a:cxn>
                <a:cxn ang="0">
                  <a:pos x="104" y="63"/>
                </a:cxn>
                <a:cxn ang="0">
                  <a:pos x="96" y="61"/>
                </a:cxn>
                <a:cxn ang="0">
                  <a:pos x="84" y="58"/>
                </a:cxn>
                <a:cxn ang="0">
                  <a:pos x="74" y="56"/>
                </a:cxn>
                <a:cxn ang="0">
                  <a:pos x="64" y="56"/>
                </a:cxn>
                <a:cxn ang="0">
                  <a:pos x="54" y="59"/>
                </a:cxn>
                <a:cxn ang="0">
                  <a:pos x="44" y="62"/>
                </a:cxn>
                <a:cxn ang="0">
                  <a:pos x="35" y="66"/>
                </a:cxn>
                <a:cxn ang="0">
                  <a:pos x="25" y="69"/>
                </a:cxn>
                <a:cxn ang="0">
                  <a:pos x="16" y="71"/>
                </a:cxn>
                <a:cxn ang="0">
                  <a:pos x="9" y="69"/>
                </a:cxn>
                <a:cxn ang="0">
                  <a:pos x="3" y="65"/>
                </a:cxn>
                <a:cxn ang="0">
                  <a:pos x="0" y="56"/>
                </a:cxn>
                <a:cxn ang="0">
                  <a:pos x="0" y="43"/>
                </a:cxn>
                <a:cxn ang="0">
                  <a:pos x="5" y="28"/>
                </a:cxn>
                <a:cxn ang="0">
                  <a:pos x="13" y="15"/>
                </a:cxn>
                <a:cxn ang="0">
                  <a:pos x="25" y="6"/>
                </a:cxn>
                <a:cxn ang="0">
                  <a:pos x="39" y="0"/>
                </a:cxn>
                <a:cxn ang="0">
                  <a:pos x="61" y="6"/>
                </a:cxn>
                <a:cxn ang="0">
                  <a:pos x="83" y="13"/>
                </a:cxn>
                <a:cxn ang="0">
                  <a:pos x="106" y="17"/>
                </a:cxn>
                <a:cxn ang="0">
                  <a:pos x="129" y="22"/>
                </a:cxn>
                <a:cxn ang="0">
                  <a:pos x="150" y="26"/>
                </a:cxn>
                <a:cxn ang="0">
                  <a:pos x="170" y="28"/>
                </a:cxn>
                <a:cxn ang="0">
                  <a:pos x="189" y="29"/>
                </a:cxn>
                <a:cxn ang="0">
                  <a:pos x="205" y="28"/>
                </a:cxn>
              </a:cxnLst>
              <a:rect l="0" t="0" r="r" b="b"/>
              <a:pathLst>
                <a:path w="205" h="92">
                  <a:moveTo>
                    <a:pt x="205" y="28"/>
                  </a:moveTo>
                  <a:lnTo>
                    <a:pt x="204" y="36"/>
                  </a:lnTo>
                  <a:lnTo>
                    <a:pt x="201" y="46"/>
                  </a:lnTo>
                  <a:lnTo>
                    <a:pt x="199" y="56"/>
                  </a:lnTo>
                  <a:lnTo>
                    <a:pt x="196" y="66"/>
                  </a:lnTo>
                  <a:lnTo>
                    <a:pt x="192" y="78"/>
                  </a:lnTo>
                  <a:lnTo>
                    <a:pt x="185" y="85"/>
                  </a:lnTo>
                  <a:lnTo>
                    <a:pt x="176" y="89"/>
                  </a:lnTo>
                  <a:lnTo>
                    <a:pt x="165" y="92"/>
                  </a:lnTo>
                  <a:lnTo>
                    <a:pt x="155" y="91"/>
                  </a:lnTo>
                  <a:lnTo>
                    <a:pt x="143" y="89"/>
                  </a:lnTo>
                  <a:lnTo>
                    <a:pt x="134" y="85"/>
                  </a:lnTo>
                  <a:lnTo>
                    <a:pt x="127" y="79"/>
                  </a:lnTo>
                  <a:lnTo>
                    <a:pt x="121" y="74"/>
                  </a:lnTo>
                  <a:lnTo>
                    <a:pt x="114" y="68"/>
                  </a:lnTo>
                  <a:lnTo>
                    <a:pt x="104" y="63"/>
                  </a:lnTo>
                  <a:lnTo>
                    <a:pt x="96" y="61"/>
                  </a:lnTo>
                  <a:lnTo>
                    <a:pt x="84" y="58"/>
                  </a:lnTo>
                  <a:lnTo>
                    <a:pt x="74" y="56"/>
                  </a:lnTo>
                  <a:lnTo>
                    <a:pt x="64" y="56"/>
                  </a:lnTo>
                  <a:lnTo>
                    <a:pt x="54" y="59"/>
                  </a:lnTo>
                  <a:lnTo>
                    <a:pt x="44" y="62"/>
                  </a:lnTo>
                  <a:lnTo>
                    <a:pt x="35" y="66"/>
                  </a:lnTo>
                  <a:lnTo>
                    <a:pt x="25" y="69"/>
                  </a:lnTo>
                  <a:lnTo>
                    <a:pt x="16" y="71"/>
                  </a:lnTo>
                  <a:lnTo>
                    <a:pt x="9" y="69"/>
                  </a:lnTo>
                  <a:lnTo>
                    <a:pt x="3" y="65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5" y="28"/>
                  </a:lnTo>
                  <a:lnTo>
                    <a:pt x="13" y="15"/>
                  </a:lnTo>
                  <a:lnTo>
                    <a:pt x="25" y="6"/>
                  </a:lnTo>
                  <a:lnTo>
                    <a:pt x="39" y="0"/>
                  </a:lnTo>
                  <a:lnTo>
                    <a:pt x="61" y="6"/>
                  </a:lnTo>
                  <a:lnTo>
                    <a:pt x="83" y="13"/>
                  </a:lnTo>
                  <a:lnTo>
                    <a:pt x="106" y="17"/>
                  </a:lnTo>
                  <a:lnTo>
                    <a:pt x="129" y="22"/>
                  </a:lnTo>
                  <a:lnTo>
                    <a:pt x="150" y="26"/>
                  </a:lnTo>
                  <a:lnTo>
                    <a:pt x="170" y="28"/>
                  </a:lnTo>
                  <a:lnTo>
                    <a:pt x="189" y="29"/>
                  </a:lnTo>
                  <a:lnTo>
                    <a:pt x="205" y="28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2365" y="3368"/>
              <a:ext cx="82" cy="57"/>
            </a:xfrm>
            <a:custGeom>
              <a:avLst/>
              <a:gdLst/>
              <a:ahLst/>
              <a:cxnLst>
                <a:cxn ang="0">
                  <a:pos x="82" y="57"/>
                </a:cxn>
                <a:cxn ang="0">
                  <a:pos x="81" y="38"/>
                </a:cxn>
                <a:cxn ang="0">
                  <a:pos x="78" y="24"/>
                </a:cxn>
                <a:cxn ang="0">
                  <a:pos x="72" y="11"/>
                </a:cxn>
                <a:cxn ang="0">
                  <a:pos x="67" y="2"/>
                </a:cxn>
                <a:cxn ang="0">
                  <a:pos x="58" y="0"/>
                </a:cxn>
                <a:cxn ang="0">
                  <a:pos x="46" y="1"/>
                </a:cxn>
                <a:cxn ang="0">
                  <a:pos x="35" y="8"/>
                </a:cxn>
                <a:cxn ang="0">
                  <a:pos x="20" y="23"/>
                </a:cxn>
                <a:cxn ang="0">
                  <a:pos x="13" y="30"/>
                </a:cxn>
                <a:cxn ang="0">
                  <a:pos x="8" y="37"/>
                </a:cxn>
                <a:cxn ang="0">
                  <a:pos x="3" y="43"/>
                </a:cxn>
                <a:cxn ang="0">
                  <a:pos x="0" y="48"/>
                </a:cxn>
                <a:cxn ang="0">
                  <a:pos x="10" y="50"/>
                </a:cxn>
                <a:cxn ang="0">
                  <a:pos x="20" y="51"/>
                </a:cxn>
                <a:cxn ang="0">
                  <a:pos x="31" y="53"/>
                </a:cxn>
                <a:cxn ang="0">
                  <a:pos x="41" y="54"/>
                </a:cxn>
                <a:cxn ang="0">
                  <a:pos x="51" y="54"/>
                </a:cxn>
                <a:cxn ang="0">
                  <a:pos x="62" y="56"/>
                </a:cxn>
                <a:cxn ang="0">
                  <a:pos x="72" y="57"/>
                </a:cxn>
                <a:cxn ang="0">
                  <a:pos x="82" y="57"/>
                </a:cxn>
              </a:cxnLst>
              <a:rect l="0" t="0" r="r" b="b"/>
              <a:pathLst>
                <a:path w="82" h="57">
                  <a:moveTo>
                    <a:pt x="82" y="57"/>
                  </a:moveTo>
                  <a:lnTo>
                    <a:pt x="81" y="38"/>
                  </a:lnTo>
                  <a:lnTo>
                    <a:pt x="78" y="24"/>
                  </a:lnTo>
                  <a:lnTo>
                    <a:pt x="72" y="11"/>
                  </a:lnTo>
                  <a:lnTo>
                    <a:pt x="67" y="2"/>
                  </a:lnTo>
                  <a:lnTo>
                    <a:pt x="58" y="0"/>
                  </a:lnTo>
                  <a:lnTo>
                    <a:pt x="46" y="1"/>
                  </a:lnTo>
                  <a:lnTo>
                    <a:pt x="35" y="8"/>
                  </a:lnTo>
                  <a:lnTo>
                    <a:pt x="20" y="23"/>
                  </a:lnTo>
                  <a:lnTo>
                    <a:pt x="13" y="30"/>
                  </a:lnTo>
                  <a:lnTo>
                    <a:pt x="8" y="37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10" y="50"/>
                  </a:lnTo>
                  <a:lnTo>
                    <a:pt x="20" y="51"/>
                  </a:lnTo>
                  <a:lnTo>
                    <a:pt x="31" y="53"/>
                  </a:lnTo>
                  <a:lnTo>
                    <a:pt x="41" y="54"/>
                  </a:lnTo>
                  <a:lnTo>
                    <a:pt x="51" y="54"/>
                  </a:lnTo>
                  <a:lnTo>
                    <a:pt x="62" y="56"/>
                  </a:lnTo>
                  <a:lnTo>
                    <a:pt x="72" y="57"/>
                  </a:lnTo>
                  <a:lnTo>
                    <a:pt x="82" y="57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2617" y="3337"/>
              <a:ext cx="87" cy="77"/>
            </a:xfrm>
            <a:custGeom>
              <a:avLst/>
              <a:gdLst/>
              <a:ahLst/>
              <a:cxnLst>
                <a:cxn ang="0">
                  <a:pos x="10" y="6"/>
                </a:cxn>
                <a:cxn ang="0">
                  <a:pos x="19" y="2"/>
                </a:cxn>
                <a:cxn ang="0">
                  <a:pos x="29" y="0"/>
                </a:cxn>
                <a:cxn ang="0">
                  <a:pos x="42" y="2"/>
                </a:cxn>
                <a:cxn ang="0">
                  <a:pos x="55" y="7"/>
                </a:cxn>
                <a:cxn ang="0">
                  <a:pos x="67" y="15"/>
                </a:cxn>
                <a:cxn ang="0">
                  <a:pos x="77" y="25"/>
                </a:cxn>
                <a:cxn ang="0">
                  <a:pos x="84" y="35"/>
                </a:cxn>
                <a:cxn ang="0">
                  <a:pos x="87" y="48"/>
                </a:cxn>
                <a:cxn ang="0">
                  <a:pos x="85" y="59"/>
                </a:cxn>
                <a:cxn ang="0">
                  <a:pos x="80" y="68"/>
                </a:cxn>
                <a:cxn ang="0">
                  <a:pos x="72" y="72"/>
                </a:cxn>
                <a:cxn ang="0">
                  <a:pos x="65" y="75"/>
                </a:cxn>
                <a:cxn ang="0">
                  <a:pos x="55" y="77"/>
                </a:cxn>
                <a:cxn ang="0">
                  <a:pos x="46" y="75"/>
                </a:cxn>
                <a:cxn ang="0">
                  <a:pos x="39" y="74"/>
                </a:cxn>
                <a:cxn ang="0">
                  <a:pos x="33" y="71"/>
                </a:cxn>
                <a:cxn ang="0">
                  <a:pos x="28" y="68"/>
                </a:cxn>
                <a:cxn ang="0">
                  <a:pos x="20" y="62"/>
                </a:cxn>
                <a:cxn ang="0">
                  <a:pos x="13" y="55"/>
                </a:cxn>
                <a:cxn ang="0">
                  <a:pos x="8" y="48"/>
                </a:cxn>
                <a:cxn ang="0">
                  <a:pos x="2" y="39"/>
                </a:cxn>
                <a:cxn ang="0">
                  <a:pos x="0" y="29"/>
                </a:cxn>
                <a:cxn ang="0">
                  <a:pos x="3" y="18"/>
                </a:cxn>
                <a:cxn ang="0">
                  <a:pos x="10" y="6"/>
                </a:cxn>
              </a:cxnLst>
              <a:rect l="0" t="0" r="r" b="b"/>
              <a:pathLst>
                <a:path w="87" h="77">
                  <a:moveTo>
                    <a:pt x="10" y="6"/>
                  </a:moveTo>
                  <a:lnTo>
                    <a:pt x="19" y="2"/>
                  </a:lnTo>
                  <a:lnTo>
                    <a:pt x="29" y="0"/>
                  </a:lnTo>
                  <a:lnTo>
                    <a:pt x="42" y="2"/>
                  </a:lnTo>
                  <a:lnTo>
                    <a:pt x="55" y="7"/>
                  </a:lnTo>
                  <a:lnTo>
                    <a:pt x="67" y="15"/>
                  </a:lnTo>
                  <a:lnTo>
                    <a:pt x="77" y="25"/>
                  </a:lnTo>
                  <a:lnTo>
                    <a:pt x="84" y="35"/>
                  </a:lnTo>
                  <a:lnTo>
                    <a:pt x="87" y="48"/>
                  </a:lnTo>
                  <a:lnTo>
                    <a:pt x="85" y="59"/>
                  </a:lnTo>
                  <a:lnTo>
                    <a:pt x="80" y="68"/>
                  </a:lnTo>
                  <a:lnTo>
                    <a:pt x="72" y="72"/>
                  </a:lnTo>
                  <a:lnTo>
                    <a:pt x="65" y="75"/>
                  </a:lnTo>
                  <a:lnTo>
                    <a:pt x="55" y="77"/>
                  </a:lnTo>
                  <a:lnTo>
                    <a:pt x="46" y="75"/>
                  </a:lnTo>
                  <a:lnTo>
                    <a:pt x="39" y="74"/>
                  </a:lnTo>
                  <a:lnTo>
                    <a:pt x="33" y="71"/>
                  </a:lnTo>
                  <a:lnTo>
                    <a:pt x="28" y="68"/>
                  </a:lnTo>
                  <a:lnTo>
                    <a:pt x="20" y="62"/>
                  </a:lnTo>
                  <a:lnTo>
                    <a:pt x="13" y="55"/>
                  </a:lnTo>
                  <a:lnTo>
                    <a:pt x="8" y="48"/>
                  </a:lnTo>
                  <a:lnTo>
                    <a:pt x="2" y="39"/>
                  </a:lnTo>
                  <a:lnTo>
                    <a:pt x="0" y="29"/>
                  </a:lnTo>
                  <a:lnTo>
                    <a:pt x="3" y="18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2754" y="3251"/>
              <a:ext cx="128" cy="141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5" y="10"/>
                </a:cxn>
                <a:cxn ang="0">
                  <a:pos x="55" y="29"/>
                </a:cxn>
                <a:cxn ang="0">
                  <a:pos x="62" y="49"/>
                </a:cxn>
                <a:cxn ang="0">
                  <a:pos x="66" y="63"/>
                </a:cxn>
                <a:cxn ang="0">
                  <a:pos x="74" y="65"/>
                </a:cxn>
                <a:cxn ang="0">
                  <a:pos x="81" y="65"/>
                </a:cxn>
                <a:cxn ang="0">
                  <a:pos x="89" y="66"/>
                </a:cxn>
                <a:cxn ang="0">
                  <a:pos x="97" y="66"/>
                </a:cxn>
                <a:cxn ang="0">
                  <a:pos x="102" y="68"/>
                </a:cxn>
                <a:cxn ang="0">
                  <a:pos x="110" y="70"/>
                </a:cxn>
                <a:cxn ang="0">
                  <a:pos x="114" y="75"/>
                </a:cxn>
                <a:cxn ang="0">
                  <a:pos x="118" y="81"/>
                </a:cxn>
                <a:cxn ang="0">
                  <a:pos x="124" y="93"/>
                </a:cxn>
                <a:cxn ang="0">
                  <a:pos x="128" y="108"/>
                </a:cxn>
                <a:cxn ang="0">
                  <a:pos x="125" y="122"/>
                </a:cxn>
                <a:cxn ang="0">
                  <a:pos x="115" y="134"/>
                </a:cxn>
                <a:cxn ang="0">
                  <a:pos x="107" y="138"/>
                </a:cxn>
                <a:cxn ang="0">
                  <a:pos x="97" y="141"/>
                </a:cxn>
                <a:cxn ang="0">
                  <a:pos x="88" y="141"/>
                </a:cxn>
                <a:cxn ang="0">
                  <a:pos x="78" y="141"/>
                </a:cxn>
                <a:cxn ang="0">
                  <a:pos x="68" y="140"/>
                </a:cxn>
                <a:cxn ang="0">
                  <a:pos x="61" y="137"/>
                </a:cxn>
                <a:cxn ang="0">
                  <a:pos x="53" y="134"/>
                </a:cxn>
                <a:cxn ang="0">
                  <a:pos x="48" y="131"/>
                </a:cxn>
                <a:cxn ang="0">
                  <a:pos x="43" y="125"/>
                </a:cxn>
                <a:cxn ang="0">
                  <a:pos x="36" y="115"/>
                </a:cxn>
                <a:cxn ang="0">
                  <a:pos x="28" y="104"/>
                </a:cxn>
                <a:cxn ang="0">
                  <a:pos x="20" y="89"/>
                </a:cxn>
                <a:cxn ang="0">
                  <a:pos x="12" y="75"/>
                </a:cxn>
                <a:cxn ang="0">
                  <a:pos x="6" y="60"/>
                </a:cxn>
                <a:cxn ang="0">
                  <a:pos x="2" y="49"/>
                </a:cxn>
                <a:cxn ang="0">
                  <a:pos x="0" y="40"/>
                </a:cxn>
                <a:cxn ang="0">
                  <a:pos x="3" y="26"/>
                </a:cxn>
                <a:cxn ang="0">
                  <a:pos x="10" y="11"/>
                </a:cxn>
                <a:cxn ang="0">
                  <a:pos x="19" y="3"/>
                </a:cxn>
                <a:cxn ang="0">
                  <a:pos x="32" y="0"/>
                </a:cxn>
              </a:cxnLst>
              <a:rect l="0" t="0" r="r" b="b"/>
              <a:pathLst>
                <a:path w="128" h="141">
                  <a:moveTo>
                    <a:pt x="32" y="0"/>
                  </a:moveTo>
                  <a:lnTo>
                    <a:pt x="45" y="10"/>
                  </a:lnTo>
                  <a:lnTo>
                    <a:pt x="55" y="29"/>
                  </a:lnTo>
                  <a:lnTo>
                    <a:pt x="62" y="49"/>
                  </a:lnTo>
                  <a:lnTo>
                    <a:pt x="66" y="63"/>
                  </a:lnTo>
                  <a:lnTo>
                    <a:pt x="74" y="65"/>
                  </a:lnTo>
                  <a:lnTo>
                    <a:pt x="81" y="65"/>
                  </a:lnTo>
                  <a:lnTo>
                    <a:pt x="89" y="66"/>
                  </a:lnTo>
                  <a:lnTo>
                    <a:pt x="97" y="66"/>
                  </a:lnTo>
                  <a:lnTo>
                    <a:pt x="102" y="68"/>
                  </a:lnTo>
                  <a:lnTo>
                    <a:pt x="110" y="70"/>
                  </a:lnTo>
                  <a:lnTo>
                    <a:pt x="114" y="75"/>
                  </a:lnTo>
                  <a:lnTo>
                    <a:pt x="118" y="81"/>
                  </a:lnTo>
                  <a:lnTo>
                    <a:pt x="124" y="93"/>
                  </a:lnTo>
                  <a:lnTo>
                    <a:pt x="128" y="108"/>
                  </a:lnTo>
                  <a:lnTo>
                    <a:pt x="125" y="122"/>
                  </a:lnTo>
                  <a:lnTo>
                    <a:pt x="115" y="134"/>
                  </a:lnTo>
                  <a:lnTo>
                    <a:pt x="107" y="138"/>
                  </a:lnTo>
                  <a:lnTo>
                    <a:pt x="97" y="141"/>
                  </a:lnTo>
                  <a:lnTo>
                    <a:pt x="88" y="141"/>
                  </a:lnTo>
                  <a:lnTo>
                    <a:pt x="78" y="141"/>
                  </a:lnTo>
                  <a:lnTo>
                    <a:pt x="68" y="140"/>
                  </a:lnTo>
                  <a:lnTo>
                    <a:pt x="61" y="137"/>
                  </a:lnTo>
                  <a:lnTo>
                    <a:pt x="53" y="134"/>
                  </a:lnTo>
                  <a:lnTo>
                    <a:pt x="48" y="131"/>
                  </a:lnTo>
                  <a:lnTo>
                    <a:pt x="43" y="125"/>
                  </a:lnTo>
                  <a:lnTo>
                    <a:pt x="36" y="115"/>
                  </a:lnTo>
                  <a:lnTo>
                    <a:pt x="28" y="104"/>
                  </a:lnTo>
                  <a:lnTo>
                    <a:pt x="20" y="89"/>
                  </a:lnTo>
                  <a:lnTo>
                    <a:pt x="12" y="75"/>
                  </a:lnTo>
                  <a:lnTo>
                    <a:pt x="6" y="60"/>
                  </a:lnTo>
                  <a:lnTo>
                    <a:pt x="2" y="49"/>
                  </a:lnTo>
                  <a:lnTo>
                    <a:pt x="0" y="40"/>
                  </a:lnTo>
                  <a:lnTo>
                    <a:pt x="3" y="26"/>
                  </a:lnTo>
                  <a:lnTo>
                    <a:pt x="10" y="11"/>
                  </a:lnTo>
                  <a:lnTo>
                    <a:pt x="19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2924" y="3421"/>
              <a:ext cx="124" cy="160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2" y="7"/>
                </a:cxn>
                <a:cxn ang="0">
                  <a:pos x="53" y="16"/>
                </a:cxn>
                <a:cxn ang="0">
                  <a:pos x="43" y="27"/>
                </a:cxn>
                <a:cxn ang="0">
                  <a:pos x="32" y="39"/>
                </a:cxn>
                <a:cxn ang="0">
                  <a:pos x="23" y="53"/>
                </a:cxn>
                <a:cxn ang="0">
                  <a:pos x="14" y="67"/>
                </a:cxn>
                <a:cxn ang="0">
                  <a:pos x="9" y="80"/>
                </a:cxn>
                <a:cxn ang="0">
                  <a:pos x="6" y="95"/>
                </a:cxn>
                <a:cxn ang="0">
                  <a:pos x="3" y="121"/>
                </a:cxn>
                <a:cxn ang="0">
                  <a:pos x="0" y="142"/>
                </a:cxn>
                <a:cxn ang="0">
                  <a:pos x="3" y="155"/>
                </a:cxn>
                <a:cxn ang="0">
                  <a:pos x="17" y="160"/>
                </a:cxn>
                <a:cxn ang="0">
                  <a:pos x="20" y="151"/>
                </a:cxn>
                <a:cxn ang="0">
                  <a:pos x="25" y="144"/>
                </a:cxn>
                <a:cxn ang="0">
                  <a:pos x="30" y="138"/>
                </a:cxn>
                <a:cxn ang="0">
                  <a:pos x="36" y="132"/>
                </a:cxn>
                <a:cxn ang="0">
                  <a:pos x="43" y="127"/>
                </a:cxn>
                <a:cxn ang="0">
                  <a:pos x="53" y="121"/>
                </a:cxn>
                <a:cxn ang="0">
                  <a:pos x="63" y="115"/>
                </a:cxn>
                <a:cxn ang="0">
                  <a:pos x="75" y="109"/>
                </a:cxn>
                <a:cxn ang="0">
                  <a:pos x="86" y="103"/>
                </a:cxn>
                <a:cxn ang="0">
                  <a:pos x="98" y="98"/>
                </a:cxn>
                <a:cxn ang="0">
                  <a:pos x="107" y="92"/>
                </a:cxn>
                <a:cxn ang="0">
                  <a:pos x="115" y="88"/>
                </a:cxn>
                <a:cxn ang="0">
                  <a:pos x="124" y="76"/>
                </a:cxn>
                <a:cxn ang="0">
                  <a:pos x="124" y="60"/>
                </a:cxn>
                <a:cxn ang="0">
                  <a:pos x="120" y="43"/>
                </a:cxn>
                <a:cxn ang="0">
                  <a:pos x="110" y="33"/>
                </a:cxn>
                <a:cxn ang="0">
                  <a:pos x="101" y="24"/>
                </a:cxn>
                <a:cxn ang="0">
                  <a:pos x="92" y="14"/>
                </a:cxn>
                <a:cxn ang="0">
                  <a:pos x="84" y="6"/>
                </a:cxn>
                <a:cxn ang="0">
                  <a:pos x="71" y="0"/>
                </a:cxn>
              </a:cxnLst>
              <a:rect l="0" t="0" r="r" b="b"/>
              <a:pathLst>
                <a:path w="124" h="160">
                  <a:moveTo>
                    <a:pt x="71" y="0"/>
                  </a:moveTo>
                  <a:lnTo>
                    <a:pt x="62" y="7"/>
                  </a:lnTo>
                  <a:lnTo>
                    <a:pt x="53" y="16"/>
                  </a:lnTo>
                  <a:lnTo>
                    <a:pt x="43" y="27"/>
                  </a:lnTo>
                  <a:lnTo>
                    <a:pt x="32" y="39"/>
                  </a:lnTo>
                  <a:lnTo>
                    <a:pt x="23" y="53"/>
                  </a:lnTo>
                  <a:lnTo>
                    <a:pt x="14" y="67"/>
                  </a:lnTo>
                  <a:lnTo>
                    <a:pt x="9" y="80"/>
                  </a:lnTo>
                  <a:lnTo>
                    <a:pt x="6" y="95"/>
                  </a:lnTo>
                  <a:lnTo>
                    <a:pt x="3" y="121"/>
                  </a:lnTo>
                  <a:lnTo>
                    <a:pt x="0" y="142"/>
                  </a:lnTo>
                  <a:lnTo>
                    <a:pt x="3" y="155"/>
                  </a:lnTo>
                  <a:lnTo>
                    <a:pt x="17" y="160"/>
                  </a:lnTo>
                  <a:lnTo>
                    <a:pt x="20" y="151"/>
                  </a:lnTo>
                  <a:lnTo>
                    <a:pt x="25" y="144"/>
                  </a:lnTo>
                  <a:lnTo>
                    <a:pt x="30" y="138"/>
                  </a:lnTo>
                  <a:lnTo>
                    <a:pt x="36" y="132"/>
                  </a:lnTo>
                  <a:lnTo>
                    <a:pt x="43" y="127"/>
                  </a:lnTo>
                  <a:lnTo>
                    <a:pt x="53" y="121"/>
                  </a:lnTo>
                  <a:lnTo>
                    <a:pt x="63" y="115"/>
                  </a:lnTo>
                  <a:lnTo>
                    <a:pt x="75" y="109"/>
                  </a:lnTo>
                  <a:lnTo>
                    <a:pt x="86" y="103"/>
                  </a:lnTo>
                  <a:lnTo>
                    <a:pt x="98" y="98"/>
                  </a:lnTo>
                  <a:lnTo>
                    <a:pt x="107" y="92"/>
                  </a:lnTo>
                  <a:lnTo>
                    <a:pt x="115" y="88"/>
                  </a:lnTo>
                  <a:lnTo>
                    <a:pt x="124" y="76"/>
                  </a:lnTo>
                  <a:lnTo>
                    <a:pt x="124" y="60"/>
                  </a:lnTo>
                  <a:lnTo>
                    <a:pt x="120" y="43"/>
                  </a:lnTo>
                  <a:lnTo>
                    <a:pt x="110" y="33"/>
                  </a:lnTo>
                  <a:lnTo>
                    <a:pt x="101" y="24"/>
                  </a:lnTo>
                  <a:lnTo>
                    <a:pt x="92" y="14"/>
                  </a:lnTo>
                  <a:lnTo>
                    <a:pt x="84" y="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940" y="3585"/>
              <a:ext cx="69" cy="88"/>
            </a:xfrm>
            <a:custGeom>
              <a:avLst/>
              <a:gdLst/>
              <a:ahLst/>
              <a:cxnLst>
                <a:cxn ang="0">
                  <a:pos x="66" y="11"/>
                </a:cxn>
                <a:cxn ang="0">
                  <a:pos x="56" y="7"/>
                </a:cxn>
                <a:cxn ang="0">
                  <a:pos x="47" y="1"/>
                </a:cxn>
                <a:cxn ang="0">
                  <a:pos x="39" y="0"/>
                </a:cxn>
                <a:cxn ang="0">
                  <a:pos x="29" y="4"/>
                </a:cxn>
                <a:cxn ang="0">
                  <a:pos x="20" y="13"/>
                </a:cxn>
                <a:cxn ang="0">
                  <a:pos x="19" y="23"/>
                </a:cxn>
                <a:cxn ang="0">
                  <a:pos x="19" y="35"/>
                </a:cxn>
                <a:cxn ang="0">
                  <a:pos x="14" y="43"/>
                </a:cxn>
                <a:cxn ang="0">
                  <a:pos x="6" y="53"/>
                </a:cxn>
                <a:cxn ang="0">
                  <a:pos x="1" y="68"/>
                </a:cxn>
                <a:cxn ang="0">
                  <a:pos x="0" y="81"/>
                </a:cxn>
                <a:cxn ang="0">
                  <a:pos x="4" y="88"/>
                </a:cxn>
                <a:cxn ang="0">
                  <a:pos x="10" y="88"/>
                </a:cxn>
                <a:cxn ang="0">
                  <a:pos x="17" y="86"/>
                </a:cxn>
                <a:cxn ang="0">
                  <a:pos x="24" y="83"/>
                </a:cxn>
                <a:cxn ang="0">
                  <a:pos x="33" y="79"/>
                </a:cxn>
                <a:cxn ang="0">
                  <a:pos x="40" y="75"/>
                </a:cxn>
                <a:cxn ang="0">
                  <a:pos x="47" y="69"/>
                </a:cxn>
                <a:cxn ang="0">
                  <a:pos x="53" y="63"/>
                </a:cxn>
                <a:cxn ang="0">
                  <a:pos x="56" y="58"/>
                </a:cxn>
                <a:cxn ang="0">
                  <a:pos x="62" y="46"/>
                </a:cxn>
                <a:cxn ang="0">
                  <a:pos x="66" y="33"/>
                </a:cxn>
                <a:cxn ang="0">
                  <a:pos x="69" y="22"/>
                </a:cxn>
                <a:cxn ang="0">
                  <a:pos x="66" y="11"/>
                </a:cxn>
              </a:cxnLst>
              <a:rect l="0" t="0" r="r" b="b"/>
              <a:pathLst>
                <a:path w="69" h="88">
                  <a:moveTo>
                    <a:pt x="66" y="11"/>
                  </a:moveTo>
                  <a:lnTo>
                    <a:pt x="56" y="7"/>
                  </a:lnTo>
                  <a:lnTo>
                    <a:pt x="47" y="1"/>
                  </a:lnTo>
                  <a:lnTo>
                    <a:pt x="39" y="0"/>
                  </a:lnTo>
                  <a:lnTo>
                    <a:pt x="29" y="4"/>
                  </a:lnTo>
                  <a:lnTo>
                    <a:pt x="20" y="13"/>
                  </a:lnTo>
                  <a:lnTo>
                    <a:pt x="19" y="23"/>
                  </a:lnTo>
                  <a:lnTo>
                    <a:pt x="19" y="35"/>
                  </a:lnTo>
                  <a:lnTo>
                    <a:pt x="14" y="43"/>
                  </a:lnTo>
                  <a:lnTo>
                    <a:pt x="6" y="53"/>
                  </a:lnTo>
                  <a:lnTo>
                    <a:pt x="1" y="68"/>
                  </a:lnTo>
                  <a:lnTo>
                    <a:pt x="0" y="81"/>
                  </a:lnTo>
                  <a:lnTo>
                    <a:pt x="4" y="88"/>
                  </a:lnTo>
                  <a:lnTo>
                    <a:pt x="10" y="88"/>
                  </a:lnTo>
                  <a:lnTo>
                    <a:pt x="17" y="86"/>
                  </a:lnTo>
                  <a:lnTo>
                    <a:pt x="24" y="83"/>
                  </a:lnTo>
                  <a:lnTo>
                    <a:pt x="33" y="79"/>
                  </a:lnTo>
                  <a:lnTo>
                    <a:pt x="40" y="75"/>
                  </a:lnTo>
                  <a:lnTo>
                    <a:pt x="47" y="69"/>
                  </a:lnTo>
                  <a:lnTo>
                    <a:pt x="53" y="63"/>
                  </a:lnTo>
                  <a:lnTo>
                    <a:pt x="56" y="58"/>
                  </a:lnTo>
                  <a:lnTo>
                    <a:pt x="62" y="46"/>
                  </a:lnTo>
                  <a:lnTo>
                    <a:pt x="66" y="33"/>
                  </a:lnTo>
                  <a:lnTo>
                    <a:pt x="69" y="22"/>
                  </a:lnTo>
                  <a:lnTo>
                    <a:pt x="66" y="11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2243" y="3584"/>
              <a:ext cx="40" cy="5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32" y="4"/>
                </a:cxn>
                <a:cxn ang="0">
                  <a:pos x="39" y="12"/>
                </a:cxn>
                <a:cxn ang="0">
                  <a:pos x="40" y="25"/>
                </a:cxn>
                <a:cxn ang="0">
                  <a:pos x="39" y="36"/>
                </a:cxn>
                <a:cxn ang="0">
                  <a:pos x="33" y="43"/>
                </a:cxn>
                <a:cxn ang="0">
                  <a:pos x="24" y="48"/>
                </a:cxn>
                <a:cxn ang="0">
                  <a:pos x="16" y="50"/>
                </a:cxn>
                <a:cxn ang="0">
                  <a:pos x="6" y="47"/>
                </a:cxn>
                <a:cxn ang="0">
                  <a:pos x="0" y="37"/>
                </a:cxn>
                <a:cxn ang="0">
                  <a:pos x="0" y="21"/>
                </a:cxn>
                <a:cxn ang="0">
                  <a:pos x="6" y="5"/>
                </a:cxn>
                <a:cxn ang="0">
                  <a:pos x="17" y="0"/>
                </a:cxn>
              </a:cxnLst>
              <a:rect l="0" t="0" r="r" b="b"/>
              <a:pathLst>
                <a:path w="40" h="50">
                  <a:moveTo>
                    <a:pt x="17" y="0"/>
                  </a:moveTo>
                  <a:lnTo>
                    <a:pt x="32" y="4"/>
                  </a:lnTo>
                  <a:lnTo>
                    <a:pt x="39" y="12"/>
                  </a:lnTo>
                  <a:lnTo>
                    <a:pt x="40" y="25"/>
                  </a:lnTo>
                  <a:lnTo>
                    <a:pt x="39" y="36"/>
                  </a:lnTo>
                  <a:lnTo>
                    <a:pt x="33" y="43"/>
                  </a:lnTo>
                  <a:lnTo>
                    <a:pt x="24" y="48"/>
                  </a:lnTo>
                  <a:lnTo>
                    <a:pt x="16" y="50"/>
                  </a:lnTo>
                  <a:lnTo>
                    <a:pt x="6" y="47"/>
                  </a:lnTo>
                  <a:lnTo>
                    <a:pt x="0" y="37"/>
                  </a:lnTo>
                  <a:lnTo>
                    <a:pt x="0" y="21"/>
                  </a:lnTo>
                  <a:lnTo>
                    <a:pt x="6" y="5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1546" y="3382"/>
              <a:ext cx="125" cy="119"/>
            </a:xfrm>
            <a:custGeom>
              <a:avLst/>
              <a:gdLst/>
              <a:ahLst/>
              <a:cxnLst>
                <a:cxn ang="0">
                  <a:pos x="20" y="29"/>
                </a:cxn>
                <a:cxn ang="0">
                  <a:pos x="27" y="29"/>
                </a:cxn>
                <a:cxn ang="0">
                  <a:pos x="34" y="26"/>
                </a:cxn>
                <a:cxn ang="0">
                  <a:pos x="43" y="23"/>
                </a:cxn>
                <a:cxn ang="0">
                  <a:pos x="52" y="20"/>
                </a:cxn>
                <a:cxn ang="0">
                  <a:pos x="59" y="16"/>
                </a:cxn>
                <a:cxn ang="0">
                  <a:pos x="66" y="13"/>
                </a:cxn>
                <a:cxn ang="0">
                  <a:pos x="72" y="9"/>
                </a:cxn>
                <a:cxn ang="0">
                  <a:pos x="78" y="6"/>
                </a:cxn>
                <a:cxn ang="0">
                  <a:pos x="88" y="1"/>
                </a:cxn>
                <a:cxn ang="0">
                  <a:pos x="101" y="0"/>
                </a:cxn>
                <a:cxn ang="0">
                  <a:pos x="108" y="4"/>
                </a:cxn>
                <a:cxn ang="0">
                  <a:pos x="106" y="17"/>
                </a:cxn>
                <a:cxn ang="0">
                  <a:pos x="102" y="24"/>
                </a:cxn>
                <a:cxn ang="0">
                  <a:pos x="96" y="30"/>
                </a:cxn>
                <a:cxn ang="0">
                  <a:pos x="89" y="36"/>
                </a:cxn>
                <a:cxn ang="0">
                  <a:pos x="82" y="40"/>
                </a:cxn>
                <a:cxn ang="0">
                  <a:pos x="75" y="45"/>
                </a:cxn>
                <a:cxn ang="0">
                  <a:pos x="68" y="49"/>
                </a:cxn>
                <a:cxn ang="0">
                  <a:pos x="63" y="53"/>
                </a:cxn>
                <a:cxn ang="0">
                  <a:pos x="60" y="58"/>
                </a:cxn>
                <a:cxn ang="0">
                  <a:pos x="60" y="66"/>
                </a:cxn>
                <a:cxn ang="0">
                  <a:pos x="65" y="70"/>
                </a:cxn>
                <a:cxn ang="0">
                  <a:pos x="72" y="70"/>
                </a:cxn>
                <a:cxn ang="0">
                  <a:pos x="85" y="66"/>
                </a:cxn>
                <a:cxn ang="0">
                  <a:pos x="95" y="58"/>
                </a:cxn>
                <a:cxn ang="0">
                  <a:pos x="101" y="49"/>
                </a:cxn>
                <a:cxn ang="0">
                  <a:pos x="106" y="42"/>
                </a:cxn>
                <a:cxn ang="0">
                  <a:pos x="114" y="39"/>
                </a:cxn>
                <a:cxn ang="0">
                  <a:pos x="121" y="43"/>
                </a:cxn>
                <a:cxn ang="0">
                  <a:pos x="125" y="50"/>
                </a:cxn>
                <a:cxn ang="0">
                  <a:pos x="125" y="58"/>
                </a:cxn>
                <a:cxn ang="0">
                  <a:pos x="121" y="63"/>
                </a:cxn>
                <a:cxn ang="0">
                  <a:pos x="112" y="70"/>
                </a:cxn>
                <a:cxn ang="0">
                  <a:pos x="102" y="79"/>
                </a:cxn>
                <a:cxn ang="0">
                  <a:pos x="92" y="89"/>
                </a:cxn>
                <a:cxn ang="0">
                  <a:pos x="82" y="99"/>
                </a:cxn>
                <a:cxn ang="0">
                  <a:pos x="73" y="108"/>
                </a:cxn>
                <a:cxn ang="0">
                  <a:pos x="65" y="114"/>
                </a:cxn>
                <a:cxn ang="0">
                  <a:pos x="57" y="118"/>
                </a:cxn>
                <a:cxn ang="0">
                  <a:pos x="52" y="119"/>
                </a:cxn>
                <a:cxn ang="0">
                  <a:pos x="45" y="115"/>
                </a:cxn>
                <a:cxn ang="0">
                  <a:pos x="33" y="105"/>
                </a:cxn>
                <a:cxn ang="0">
                  <a:pos x="21" y="91"/>
                </a:cxn>
                <a:cxn ang="0">
                  <a:pos x="10" y="75"/>
                </a:cxn>
                <a:cxn ang="0">
                  <a:pos x="3" y="59"/>
                </a:cxn>
                <a:cxn ang="0">
                  <a:pos x="0" y="45"/>
                </a:cxn>
                <a:cxn ang="0">
                  <a:pos x="6" y="33"/>
                </a:cxn>
                <a:cxn ang="0">
                  <a:pos x="20" y="29"/>
                </a:cxn>
              </a:cxnLst>
              <a:rect l="0" t="0" r="r" b="b"/>
              <a:pathLst>
                <a:path w="125" h="119">
                  <a:moveTo>
                    <a:pt x="20" y="29"/>
                  </a:moveTo>
                  <a:lnTo>
                    <a:pt x="27" y="29"/>
                  </a:lnTo>
                  <a:lnTo>
                    <a:pt x="34" y="26"/>
                  </a:lnTo>
                  <a:lnTo>
                    <a:pt x="43" y="23"/>
                  </a:lnTo>
                  <a:lnTo>
                    <a:pt x="52" y="20"/>
                  </a:lnTo>
                  <a:lnTo>
                    <a:pt x="59" y="16"/>
                  </a:lnTo>
                  <a:lnTo>
                    <a:pt x="66" y="13"/>
                  </a:lnTo>
                  <a:lnTo>
                    <a:pt x="72" y="9"/>
                  </a:lnTo>
                  <a:lnTo>
                    <a:pt x="78" y="6"/>
                  </a:lnTo>
                  <a:lnTo>
                    <a:pt x="88" y="1"/>
                  </a:lnTo>
                  <a:lnTo>
                    <a:pt x="101" y="0"/>
                  </a:lnTo>
                  <a:lnTo>
                    <a:pt x="108" y="4"/>
                  </a:lnTo>
                  <a:lnTo>
                    <a:pt x="106" y="17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89" y="36"/>
                  </a:lnTo>
                  <a:lnTo>
                    <a:pt x="82" y="40"/>
                  </a:lnTo>
                  <a:lnTo>
                    <a:pt x="75" y="45"/>
                  </a:lnTo>
                  <a:lnTo>
                    <a:pt x="68" y="49"/>
                  </a:lnTo>
                  <a:lnTo>
                    <a:pt x="63" y="53"/>
                  </a:lnTo>
                  <a:lnTo>
                    <a:pt x="60" y="58"/>
                  </a:lnTo>
                  <a:lnTo>
                    <a:pt x="60" y="66"/>
                  </a:lnTo>
                  <a:lnTo>
                    <a:pt x="65" y="70"/>
                  </a:lnTo>
                  <a:lnTo>
                    <a:pt x="72" y="70"/>
                  </a:lnTo>
                  <a:lnTo>
                    <a:pt x="85" y="66"/>
                  </a:lnTo>
                  <a:lnTo>
                    <a:pt x="95" y="58"/>
                  </a:lnTo>
                  <a:lnTo>
                    <a:pt x="101" y="49"/>
                  </a:lnTo>
                  <a:lnTo>
                    <a:pt x="106" y="42"/>
                  </a:lnTo>
                  <a:lnTo>
                    <a:pt x="114" y="39"/>
                  </a:lnTo>
                  <a:lnTo>
                    <a:pt x="121" y="43"/>
                  </a:lnTo>
                  <a:lnTo>
                    <a:pt x="125" y="50"/>
                  </a:lnTo>
                  <a:lnTo>
                    <a:pt x="125" y="58"/>
                  </a:lnTo>
                  <a:lnTo>
                    <a:pt x="121" y="63"/>
                  </a:lnTo>
                  <a:lnTo>
                    <a:pt x="112" y="70"/>
                  </a:lnTo>
                  <a:lnTo>
                    <a:pt x="102" y="79"/>
                  </a:lnTo>
                  <a:lnTo>
                    <a:pt x="92" y="89"/>
                  </a:lnTo>
                  <a:lnTo>
                    <a:pt x="82" y="99"/>
                  </a:lnTo>
                  <a:lnTo>
                    <a:pt x="73" y="108"/>
                  </a:lnTo>
                  <a:lnTo>
                    <a:pt x="65" y="114"/>
                  </a:lnTo>
                  <a:lnTo>
                    <a:pt x="57" y="118"/>
                  </a:lnTo>
                  <a:lnTo>
                    <a:pt x="52" y="119"/>
                  </a:lnTo>
                  <a:lnTo>
                    <a:pt x="45" y="115"/>
                  </a:lnTo>
                  <a:lnTo>
                    <a:pt x="33" y="105"/>
                  </a:lnTo>
                  <a:lnTo>
                    <a:pt x="21" y="91"/>
                  </a:lnTo>
                  <a:lnTo>
                    <a:pt x="10" y="75"/>
                  </a:lnTo>
                  <a:lnTo>
                    <a:pt x="3" y="59"/>
                  </a:lnTo>
                  <a:lnTo>
                    <a:pt x="0" y="45"/>
                  </a:lnTo>
                  <a:lnTo>
                    <a:pt x="6" y="33"/>
                  </a:lnTo>
                  <a:lnTo>
                    <a:pt x="20" y="29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2148" y="3748"/>
              <a:ext cx="196" cy="82"/>
            </a:xfrm>
            <a:custGeom>
              <a:avLst/>
              <a:gdLst/>
              <a:ahLst/>
              <a:cxnLst>
                <a:cxn ang="0">
                  <a:pos x="196" y="82"/>
                </a:cxn>
                <a:cxn ang="0">
                  <a:pos x="189" y="76"/>
                </a:cxn>
                <a:cxn ang="0">
                  <a:pos x="183" y="72"/>
                </a:cxn>
                <a:cxn ang="0">
                  <a:pos x="176" y="70"/>
                </a:cxn>
                <a:cxn ang="0">
                  <a:pos x="163" y="69"/>
                </a:cxn>
                <a:cxn ang="0">
                  <a:pos x="153" y="69"/>
                </a:cxn>
                <a:cxn ang="0">
                  <a:pos x="138" y="70"/>
                </a:cxn>
                <a:cxn ang="0">
                  <a:pos x="121" y="70"/>
                </a:cxn>
                <a:cxn ang="0">
                  <a:pos x="101" y="70"/>
                </a:cxn>
                <a:cxn ang="0">
                  <a:pos x="78" y="66"/>
                </a:cxn>
                <a:cxn ang="0">
                  <a:pos x="53" y="60"/>
                </a:cxn>
                <a:cxn ang="0">
                  <a:pos x="27" y="49"/>
                </a:cxn>
                <a:cxn ang="0">
                  <a:pos x="0" y="33"/>
                </a:cxn>
                <a:cxn ang="0">
                  <a:pos x="7" y="31"/>
                </a:cxn>
                <a:cxn ang="0">
                  <a:pos x="16" y="28"/>
                </a:cxn>
                <a:cxn ang="0">
                  <a:pos x="26" y="26"/>
                </a:cxn>
                <a:cxn ang="0">
                  <a:pos x="37" y="21"/>
                </a:cxn>
                <a:cxn ang="0">
                  <a:pos x="47" y="17"/>
                </a:cxn>
                <a:cxn ang="0">
                  <a:pos x="57" y="13"/>
                </a:cxn>
                <a:cxn ang="0">
                  <a:pos x="65" y="8"/>
                </a:cxn>
                <a:cxn ang="0">
                  <a:pos x="69" y="4"/>
                </a:cxn>
                <a:cxn ang="0">
                  <a:pos x="79" y="0"/>
                </a:cxn>
                <a:cxn ang="0">
                  <a:pos x="93" y="4"/>
                </a:cxn>
                <a:cxn ang="0">
                  <a:pos x="105" y="14"/>
                </a:cxn>
                <a:cxn ang="0">
                  <a:pos x="111" y="27"/>
                </a:cxn>
                <a:cxn ang="0">
                  <a:pos x="112" y="37"/>
                </a:cxn>
                <a:cxn ang="0">
                  <a:pos x="115" y="44"/>
                </a:cxn>
                <a:cxn ang="0">
                  <a:pos x="121" y="49"/>
                </a:cxn>
                <a:cxn ang="0">
                  <a:pos x="131" y="49"/>
                </a:cxn>
                <a:cxn ang="0">
                  <a:pos x="138" y="47"/>
                </a:cxn>
                <a:cxn ang="0">
                  <a:pos x="145" y="47"/>
                </a:cxn>
                <a:cxn ang="0">
                  <a:pos x="154" y="47"/>
                </a:cxn>
                <a:cxn ang="0">
                  <a:pos x="163" y="49"/>
                </a:cxn>
                <a:cxn ang="0">
                  <a:pos x="171" y="51"/>
                </a:cxn>
                <a:cxn ang="0">
                  <a:pos x="180" y="59"/>
                </a:cxn>
                <a:cxn ang="0">
                  <a:pos x="189" y="67"/>
                </a:cxn>
                <a:cxn ang="0">
                  <a:pos x="196" y="82"/>
                </a:cxn>
              </a:cxnLst>
              <a:rect l="0" t="0" r="r" b="b"/>
              <a:pathLst>
                <a:path w="196" h="82">
                  <a:moveTo>
                    <a:pt x="196" y="82"/>
                  </a:moveTo>
                  <a:lnTo>
                    <a:pt x="189" y="76"/>
                  </a:lnTo>
                  <a:lnTo>
                    <a:pt x="183" y="72"/>
                  </a:lnTo>
                  <a:lnTo>
                    <a:pt x="176" y="70"/>
                  </a:lnTo>
                  <a:lnTo>
                    <a:pt x="163" y="69"/>
                  </a:lnTo>
                  <a:lnTo>
                    <a:pt x="153" y="69"/>
                  </a:lnTo>
                  <a:lnTo>
                    <a:pt x="138" y="70"/>
                  </a:lnTo>
                  <a:lnTo>
                    <a:pt x="121" y="70"/>
                  </a:lnTo>
                  <a:lnTo>
                    <a:pt x="101" y="70"/>
                  </a:lnTo>
                  <a:lnTo>
                    <a:pt x="78" y="66"/>
                  </a:lnTo>
                  <a:lnTo>
                    <a:pt x="53" y="60"/>
                  </a:lnTo>
                  <a:lnTo>
                    <a:pt x="27" y="49"/>
                  </a:lnTo>
                  <a:lnTo>
                    <a:pt x="0" y="33"/>
                  </a:lnTo>
                  <a:lnTo>
                    <a:pt x="7" y="31"/>
                  </a:lnTo>
                  <a:lnTo>
                    <a:pt x="16" y="28"/>
                  </a:lnTo>
                  <a:lnTo>
                    <a:pt x="26" y="26"/>
                  </a:lnTo>
                  <a:lnTo>
                    <a:pt x="37" y="21"/>
                  </a:lnTo>
                  <a:lnTo>
                    <a:pt x="47" y="17"/>
                  </a:lnTo>
                  <a:lnTo>
                    <a:pt x="57" y="13"/>
                  </a:lnTo>
                  <a:lnTo>
                    <a:pt x="65" y="8"/>
                  </a:lnTo>
                  <a:lnTo>
                    <a:pt x="69" y="4"/>
                  </a:lnTo>
                  <a:lnTo>
                    <a:pt x="79" y="0"/>
                  </a:lnTo>
                  <a:lnTo>
                    <a:pt x="93" y="4"/>
                  </a:lnTo>
                  <a:lnTo>
                    <a:pt x="105" y="14"/>
                  </a:lnTo>
                  <a:lnTo>
                    <a:pt x="111" y="27"/>
                  </a:lnTo>
                  <a:lnTo>
                    <a:pt x="112" y="37"/>
                  </a:lnTo>
                  <a:lnTo>
                    <a:pt x="115" y="44"/>
                  </a:lnTo>
                  <a:lnTo>
                    <a:pt x="121" y="49"/>
                  </a:lnTo>
                  <a:lnTo>
                    <a:pt x="131" y="49"/>
                  </a:lnTo>
                  <a:lnTo>
                    <a:pt x="138" y="47"/>
                  </a:lnTo>
                  <a:lnTo>
                    <a:pt x="145" y="47"/>
                  </a:lnTo>
                  <a:lnTo>
                    <a:pt x="154" y="47"/>
                  </a:lnTo>
                  <a:lnTo>
                    <a:pt x="163" y="49"/>
                  </a:lnTo>
                  <a:lnTo>
                    <a:pt x="171" y="51"/>
                  </a:lnTo>
                  <a:lnTo>
                    <a:pt x="180" y="59"/>
                  </a:lnTo>
                  <a:lnTo>
                    <a:pt x="189" y="67"/>
                  </a:lnTo>
                  <a:lnTo>
                    <a:pt x="196" y="82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1994" y="3709"/>
              <a:ext cx="132" cy="72"/>
            </a:xfrm>
            <a:custGeom>
              <a:avLst/>
              <a:gdLst/>
              <a:ahLst/>
              <a:cxnLst>
                <a:cxn ang="0">
                  <a:pos x="125" y="72"/>
                </a:cxn>
                <a:cxn ang="0">
                  <a:pos x="111" y="72"/>
                </a:cxn>
                <a:cxn ang="0">
                  <a:pos x="96" y="70"/>
                </a:cxn>
                <a:cxn ang="0">
                  <a:pos x="79" y="69"/>
                </a:cxn>
                <a:cxn ang="0">
                  <a:pos x="62" y="66"/>
                </a:cxn>
                <a:cxn ang="0">
                  <a:pos x="44" y="63"/>
                </a:cxn>
                <a:cxn ang="0">
                  <a:pos x="29" y="57"/>
                </a:cxn>
                <a:cxn ang="0">
                  <a:pos x="13" y="52"/>
                </a:cxn>
                <a:cxn ang="0">
                  <a:pos x="0" y="43"/>
                </a:cxn>
                <a:cxn ang="0">
                  <a:pos x="0" y="34"/>
                </a:cxn>
                <a:cxn ang="0">
                  <a:pos x="0" y="27"/>
                </a:cxn>
                <a:cxn ang="0">
                  <a:pos x="1" y="20"/>
                </a:cxn>
                <a:cxn ang="0">
                  <a:pos x="4" y="16"/>
                </a:cxn>
                <a:cxn ang="0">
                  <a:pos x="10" y="24"/>
                </a:cxn>
                <a:cxn ang="0">
                  <a:pos x="17" y="29"/>
                </a:cxn>
                <a:cxn ang="0">
                  <a:pos x="24" y="29"/>
                </a:cxn>
                <a:cxn ang="0">
                  <a:pos x="30" y="26"/>
                </a:cxn>
                <a:cxn ang="0">
                  <a:pos x="31" y="18"/>
                </a:cxn>
                <a:cxn ang="0">
                  <a:pos x="34" y="10"/>
                </a:cxn>
                <a:cxn ang="0">
                  <a:pos x="39" y="4"/>
                </a:cxn>
                <a:cxn ang="0">
                  <a:pos x="46" y="0"/>
                </a:cxn>
                <a:cxn ang="0">
                  <a:pos x="52" y="0"/>
                </a:cxn>
                <a:cxn ang="0">
                  <a:pos x="59" y="0"/>
                </a:cxn>
                <a:cxn ang="0">
                  <a:pos x="66" y="0"/>
                </a:cxn>
                <a:cxn ang="0">
                  <a:pos x="73" y="1"/>
                </a:cxn>
                <a:cxn ang="0">
                  <a:pos x="79" y="3"/>
                </a:cxn>
                <a:cxn ang="0">
                  <a:pos x="83" y="4"/>
                </a:cxn>
                <a:cxn ang="0">
                  <a:pos x="86" y="7"/>
                </a:cxn>
                <a:cxn ang="0">
                  <a:pos x="86" y="10"/>
                </a:cxn>
                <a:cxn ang="0">
                  <a:pos x="80" y="17"/>
                </a:cxn>
                <a:cxn ang="0">
                  <a:pos x="75" y="27"/>
                </a:cxn>
                <a:cxn ang="0">
                  <a:pos x="73" y="37"/>
                </a:cxn>
                <a:cxn ang="0">
                  <a:pos x="82" y="46"/>
                </a:cxn>
                <a:cxn ang="0">
                  <a:pos x="86" y="47"/>
                </a:cxn>
                <a:cxn ang="0">
                  <a:pos x="92" y="47"/>
                </a:cxn>
                <a:cxn ang="0">
                  <a:pos x="99" y="47"/>
                </a:cxn>
                <a:cxn ang="0">
                  <a:pos x="106" y="47"/>
                </a:cxn>
                <a:cxn ang="0">
                  <a:pos x="112" y="46"/>
                </a:cxn>
                <a:cxn ang="0">
                  <a:pos x="118" y="43"/>
                </a:cxn>
                <a:cxn ang="0">
                  <a:pos x="122" y="42"/>
                </a:cxn>
                <a:cxn ang="0">
                  <a:pos x="125" y="40"/>
                </a:cxn>
                <a:cxn ang="0">
                  <a:pos x="129" y="49"/>
                </a:cxn>
                <a:cxn ang="0">
                  <a:pos x="132" y="57"/>
                </a:cxn>
                <a:cxn ang="0">
                  <a:pos x="129" y="65"/>
                </a:cxn>
                <a:cxn ang="0">
                  <a:pos x="125" y="72"/>
                </a:cxn>
              </a:cxnLst>
              <a:rect l="0" t="0" r="r" b="b"/>
              <a:pathLst>
                <a:path w="132" h="72">
                  <a:moveTo>
                    <a:pt x="125" y="72"/>
                  </a:moveTo>
                  <a:lnTo>
                    <a:pt x="111" y="72"/>
                  </a:lnTo>
                  <a:lnTo>
                    <a:pt x="96" y="70"/>
                  </a:lnTo>
                  <a:lnTo>
                    <a:pt x="79" y="69"/>
                  </a:lnTo>
                  <a:lnTo>
                    <a:pt x="62" y="66"/>
                  </a:lnTo>
                  <a:lnTo>
                    <a:pt x="44" y="63"/>
                  </a:lnTo>
                  <a:lnTo>
                    <a:pt x="29" y="57"/>
                  </a:lnTo>
                  <a:lnTo>
                    <a:pt x="13" y="52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1" y="20"/>
                  </a:lnTo>
                  <a:lnTo>
                    <a:pt x="4" y="16"/>
                  </a:lnTo>
                  <a:lnTo>
                    <a:pt x="10" y="24"/>
                  </a:lnTo>
                  <a:lnTo>
                    <a:pt x="17" y="29"/>
                  </a:lnTo>
                  <a:lnTo>
                    <a:pt x="24" y="29"/>
                  </a:lnTo>
                  <a:lnTo>
                    <a:pt x="30" y="26"/>
                  </a:lnTo>
                  <a:lnTo>
                    <a:pt x="31" y="18"/>
                  </a:lnTo>
                  <a:lnTo>
                    <a:pt x="34" y="10"/>
                  </a:lnTo>
                  <a:lnTo>
                    <a:pt x="39" y="4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73" y="1"/>
                  </a:lnTo>
                  <a:lnTo>
                    <a:pt x="79" y="3"/>
                  </a:lnTo>
                  <a:lnTo>
                    <a:pt x="83" y="4"/>
                  </a:lnTo>
                  <a:lnTo>
                    <a:pt x="86" y="7"/>
                  </a:lnTo>
                  <a:lnTo>
                    <a:pt x="86" y="10"/>
                  </a:lnTo>
                  <a:lnTo>
                    <a:pt x="80" y="17"/>
                  </a:lnTo>
                  <a:lnTo>
                    <a:pt x="75" y="27"/>
                  </a:lnTo>
                  <a:lnTo>
                    <a:pt x="73" y="37"/>
                  </a:lnTo>
                  <a:lnTo>
                    <a:pt x="82" y="46"/>
                  </a:lnTo>
                  <a:lnTo>
                    <a:pt x="86" y="47"/>
                  </a:lnTo>
                  <a:lnTo>
                    <a:pt x="92" y="47"/>
                  </a:lnTo>
                  <a:lnTo>
                    <a:pt x="99" y="47"/>
                  </a:lnTo>
                  <a:lnTo>
                    <a:pt x="106" y="47"/>
                  </a:lnTo>
                  <a:lnTo>
                    <a:pt x="112" y="46"/>
                  </a:lnTo>
                  <a:lnTo>
                    <a:pt x="118" y="43"/>
                  </a:lnTo>
                  <a:lnTo>
                    <a:pt x="122" y="42"/>
                  </a:lnTo>
                  <a:lnTo>
                    <a:pt x="125" y="40"/>
                  </a:lnTo>
                  <a:lnTo>
                    <a:pt x="129" y="49"/>
                  </a:lnTo>
                  <a:lnTo>
                    <a:pt x="132" y="57"/>
                  </a:lnTo>
                  <a:lnTo>
                    <a:pt x="129" y="65"/>
                  </a:lnTo>
                  <a:lnTo>
                    <a:pt x="125" y="72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1726" y="3617"/>
              <a:ext cx="238" cy="11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1" y="37"/>
                </a:cxn>
                <a:cxn ang="0">
                  <a:pos x="27" y="53"/>
                </a:cxn>
                <a:cxn ang="0">
                  <a:pos x="47" y="63"/>
                </a:cxn>
                <a:cxn ang="0">
                  <a:pos x="69" y="70"/>
                </a:cxn>
                <a:cxn ang="0">
                  <a:pos x="91" y="76"/>
                </a:cxn>
                <a:cxn ang="0">
                  <a:pos x="109" y="77"/>
                </a:cxn>
                <a:cxn ang="0">
                  <a:pos x="125" y="79"/>
                </a:cxn>
                <a:cxn ang="0">
                  <a:pos x="134" y="79"/>
                </a:cxn>
                <a:cxn ang="0">
                  <a:pos x="141" y="87"/>
                </a:cxn>
                <a:cxn ang="0">
                  <a:pos x="150" y="93"/>
                </a:cxn>
                <a:cxn ang="0">
                  <a:pos x="158" y="99"/>
                </a:cxn>
                <a:cxn ang="0">
                  <a:pos x="170" y="103"/>
                </a:cxn>
                <a:cxn ang="0">
                  <a:pos x="180" y="106"/>
                </a:cxn>
                <a:cxn ang="0">
                  <a:pos x="191" y="109"/>
                </a:cxn>
                <a:cxn ang="0">
                  <a:pos x="202" y="112"/>
                </a:cxn>
                <a:cxn ang="0">
                  <a:pos x="213" y="113"/>
                </a:cxn>
                <a:cxn ang="0">
                  <a:pos x="219" y="109"/>
                </a:cxn>
                <a:cxn ang="0">
                  <a:pos x="226" y="103"/>
                </a:cxn>
                <a:cxn ang="0">
                  <a:pos x="232" y="95"/>
                </a:cxn>
                <a:cxn ang="0">
                  <a:pos x="238" y="85"/>
                </a:cxn>
                <a:cxn ang="0">
                  <a:pos x="227" y="79"/>
                </a:cxn>
                <a:cxn ang="0">
                  <a:pos x="216" y="80"/>
                </a:cxn>
                <a:cxn ang="0">
                  <a:pos x="207" y="86"/>
                </a:cxn>
                <a:cxn ang="0">
                  <a:pos x="199" y="90"/>
                </a:cxn>
                <a:cxn ang="0">
                  <a:pos x="191" y="90"/>
                </a:cxn>
                <a:cxn ang="0">
                  <a:pos x="186" y="89"/>
                </a:cxn>
                <a:cxn ang="0">
                  <a:pos x="181" y="85"/>
                </a:cxn>
                <a:cxn ang="0">
                  <a:pos x="178" y="80"/>
                </a:cxn>
                <a:cxn ang="0">
                  <a:pos x="174" y="74"/>
                </a:cxn>
                <a:cxn ang="0">
                  <a:pos x="167" y="72"/>
                </a:cxn>
                <a:cxn ang="0">
                  <a:pos x="158" y="69"/>
                </a:cxn>
                <a:cxn ang="0">
                  <a:pos x="151" y="67"/>
                </a:cxn>
                <a:cxn ang="0">
                  <a:pos x="142" y="69"/>
                </a:cxn>
                <a:cxn ang="0">
                  <a:pos x="135" y="67"/>
                </a:cxn>
                <a:cxn ang="0">
                  <a:pos x="130" y="64"/>
                </a:cxn>
                <a:cxn ang="0">
                  <a:pos x="124" y="60"/>
                </a:cxn>
                <a:cxn ang="0">
                  <a:pos x="121" y="57"/>
                </a:cxn>
                <a:cxn ang="0">
                  <a:pos x="117" y="56"/>
                </a:cxn>
                <a:cxn ang="0">
                  <a:pos x="109" y="53"/>
                </a:cxn>
                <a:cxn ang="0">
                  <a:pos x="102" y="50"/>
                </a:cxn>
                <a:cxn ang="0">
                  <a:pos x="92" y="47"/>
                </a:cxn>
                <a:cxn ang="0">
                  <a:pos x="82" y="46"/>
                </a:cxn>
                <a:cxn ang="0">
                  <a:pos x="70" y="44"/>
                </a:cxn>
                <a:cxn ang="0">
                  <a:pos x="59" y="44"/>
                </a:cxn>
                <a:cxn ang="0">
                  <a:pos x="55" y="37"/>
                </a:cxn>
                <a:cxn ang="0">
                  <a:pos x="46" y="31"/>
                </a:cxn>
                <a:cxn ang="0">
                  <a:pos x="34" y="27"/>
                </a:cxn>
                <a:cxn ang="0">
                  <a:pos x="24" y="20"/>
                </a:cxn>
                <a:cxn ang="0">
                  <a:pos x="17" y="14"/>
                </a:cxn>
                <a:cxn ang="0">
                  <a:pos x="16" y="10"/>
                </a:cxn>
                <a:cxn ang="0">
                  <a:pos x="19" y="7"/>
                </a:cxn>
                <a:cxn ang="0">
                  <a:pos x="20" y="4"/>
                </a:cxn>
                <a:cxn ang="0">
                  <a:pos x="20" y="0"/>
                </a:cxn>
                <a:cxn ang="0">
                  <a:pos x="14" y="0"/>
                </a:cxn>
                <a:cxn ang="0">
                  <a:pos x="7" y="4"/>
                </a:cxn>
                <a:cxn ang="0">
                  <a:pos x="0" y="15"/>
                </a:cxn>
              </a:cxnLst>
              <a:rect l="0" t="0" r="r" b="b"/>
              <a:pathLst>
                <a:path w="238" h="113">
                  <a:moveTo>
                    <a:pt x="0" y="15"/>
                  </a:moveTo>
                  <a:lnTo>
                    <a:pt x="11" y="37"/>
                  </a:lnTo>
                  <a:lnTo>
                    <a:pt x="27" y="53"/>
                  </a:lnTo>
                  <a:lnTo>
                    <a:pt x="47" y="63"/>
                  </a:lnTo>
                  <a:lnTo>
                    <a:pt x="69" y="70"/>
                  </a:lnTo>
                  <a:lnTo>
                    <a:pt x="91" y="76"/>
                  </a:lnTo>
                  <a:lnTo>
                    <a:pt x="109" y="77"/>
                  </a:lnTo>
                  <a:lnTo>
                    <a:pt x="125" y="79"/>
                  </a:lnTo>
                  <a:lnTo>
                    <a:pt x="134" y="79"/>
                  </a:lnTo>
                  <a:lnTo>
                    <a:pt x="141" y="87"/>
                  </a:lnTo>
                  <a:lnTo>
                    <a:pt x="150" y="93"/>
                  </a:lnTo>
                  <a:lnTo>
                    <a:pt x="158" y="99"/>
                  </a:lnTo>
                  <a:lnTo>
                    <a:pt x="170" y="103"/>
                  </a:lnTo>
                  <a:lnTo>
                    <a:pt x="180" y="106"/>
                  </a:lnTo>
                  <a:lnTo>
                    <a:pt x="191" y="109"/>
                  </a:lnTo>
                  <a:lnTo>
                    <a:pt x="202" y="112"/>
                  </a:lnTo>
                  <a:lnTo>
                    <a:pt x="213" y="113"/>
                  </a:lnTo>
                  <a:lnTo>
                    <a:pt x="219" y="109"/>
                  </a:lnTo>
                  <a:lnTo>
                    <a:pt x="226" y="103"/>
                  </a:lnTo>
                  <a:lnTo>
                    <a:pt x="232" y="95"/>
                  </a:lnTo>
                  <a:lnTo>
                    <a:pt x="238" y="85"/>
                  </a:lnTo>
                  <a:lnTo>
                    <a:pt x="227" y="79"/>
                  </a:lnTo>
                  <a:lnTo>
                    <a:pt x="216" y="80"/>
                  </a:lnTo>
                  <a:lnTo>
                    <a:pt x="207" y="86"/>
                  </a:lnTo>
                  <a:lnTo>
                    <a:pt x="199" y="90"/>
                  </a:lnTo>
                  <a:lnTo>
                    <a:pt x="191" y="90"/>
                  </a:lnTo>
                  <a:lnTo>
                    <a:pt x="186" y="89"/>
                  </a:lnTo>
                  <a:lnTo>
                    <a:pt x="181" y="85"/>
                  </a:lnTo>
                  <a:lnTo>
                    <a:pt x="178" y="80"/>
                  </a:lnTo>
                  <a:lnTo>
                    <a:pt x="174" y="74"/>
                  </a:lnTo>
                  <a:lnTo>
                    <a:pt x="167" y="72"/>
                  </a:lnTo>
                  <a:lnTo>
                    <a:pt x="158" y="69"/>
                  </a:lnTo>
                  <a:lnTo>
                    <a:pt x="151" y="67"/>
                  </a:lnTo>
                  <a:lnTo>
                    <a:pt x="142" y="69"/>
                  </a:lnTo>
                  <a:lnTo>
                    <a:pt x="135" y="67"/>
                  </a:lnTo>
                  <a:lnTo>
                    <a:pt x="130" y="64"/>
                  </a:lnTo>
                  <a:lnTo>
                    <a:pt x="124" y="60"/>
                  </a:lnTo>
                  <a:lnTo>
                    <a:pt x="121" y="57"/>
                  </a:lnTo>
                  <a:lnTo>
                    <a:pt x="117" y="56"/>
                  </a:lnTo>
                  <a:lnTo>
                    <a:pt x="109" y="53"/>
                  </a:lnTo>
                  <a:lnTo>
                    <a:pt x="102" y="50"/>
                  </a:lnTo>
                  <a:lnTo>
                    <a:pt x="92" y="47"/>
                  </a:lnTo>
                  <a:lnTo>
                    <a:pt x="82" y="46"/>
                  </a:lnTo>
                  <a:lnTo>
                    <a:pt x="70" y="44"/>
                  </a:lnTo>
                  <a:lnTo>
                    <a:pt x="59" y="44"/>
                  </a:lnTo>
                  <a:lnTo>
                    <a:pt x="55" y="37"/>
                  </a:lnTo>
                  <a:lnTo>
                    <a:pt x="46" y="31"/>
                  </a:lnTo>
                  <a:lnTo>
                    <a:pt x="34" y="27"/>
                  </a:lnTo>
                  <a:lnTo>
                    <a:pt x="24" y="20"/>
                  </a:lnTo>
                  <a:lnTo>
                    <a:pt x="17" y="14"/>
                  </a:lnTo>
                  <a:lnTo>
                    <a:pt x="16" y="10"/>
                  </a:lnTo>
                  <a:lnTo>
                    <a:pt x="19" y="7"/>
                  </a:lnTo>
                  <a:lnTo>
                    <a:pt x="20" y="4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7" y="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2427" y="3831"/>
              <a:ext cx="59" cy="26"/>
            </a:xfrm>
            <a:custGeom>
              <a:avLst/>
              <a:gdLst/>
              <a:ahLst/>
              <a:cxnLst>
                <a:cxn ang="0">
                  <a:pos x="59" y="26"/>
                </a:cxn>
                <a:cxn ang="0">
                  <a:pos x="52" y="26"/>
                </a:cxn>
                <a:cxn ang="0">
                  <a:pos x="46" y="26"/>
                </a:cxn>
                <a:cxn ang="0">
                  <a:pos x="39" y="26"/>
                </a:cxn>
                <a:cxn ang="0">
                  <a:pos x="32" y="26"/>
                </a:cxn>
                <a:cxn ang="0">
                  <a:pos x="25" y="26"/>
                </a:cxn>
                <a:cxn ang="0">
                  <a:pos x="16" y="25"/>
                </a:cxn>
                <a:cxn ang="0">
                  <a:pos x="9" y="25"/>
                </a:cxn>
                <a:cxn ang="0">
                  <a:pos x="2" y="23"/>
                </a:cxn>
                <a:cxn ang="0">
                  <a:pos x="0" y="20"/>
                </a:cxn>
                <a:cxn ang="0">
                  <a:pos x="0" y="10"/>
                </a:cxn>
                <a:cxn ang="0">
                  <a:pos x="7" y="2"/>
                </a:cxn>
                <a:cxn ang="0">
                  <a:pos x="28" y="0"/>
                </a:cxn>
                <a:cxn ang="0">
                  <a:pos x="38" y="4"/>
                </a:cxn>
                <a:cxn ang="0">
                  <a:pos x="46" y="13"/>
                </a:cxn>
                <a:cxn ang="0">
                  <a:pos x="52" y="20"/>
                </a:cxn>
                <a:cxn ang="0">
                  <a:pos x="59" y="26"/>
                </a:cxn>
              </a:cxnLst>
              <a:rect l="0" t="0" r="r" b="b"/>
              <a:pathLst>
                <a:path w="59" h="26">
                  <a:moveTo>
                    <a:pt x="59" y="26"/>
                  </a:moveTo>
                  <a:lnTo>
                    <a:pt x="52" y="26"/>
                  </a:lnTo>
                  <a:lnTo>
                    <a:pt x="46" y="26"/>
                  </a:lnTo>
                  <a:lnTo>
                    <a:pt x="39" y="26"/>
                  </a:lnTo>
                  <a:lnTo>
                    <a:pt x="32" y="26"/>
                  </a:lnTo>
                  <a:lnTo>
                    <a:pt x="25" y="26"/>
                  </a:lnTo>
                  <a:lnTo>
                    <a:pt x="16" y="25"/>
                  </a:lnTo>
                  <a:lnTo>
                    <a:pt x="9" y="25"/>
                  </a:lnTo>
                  <a:lnTo>
                    <a:pt x="2" y="23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7" y="2"/>
                  </a:lnTo>
                  <a:lnTo>
                    <a:pt x="28" y="0"/>
                  </a:lnTo>
                  <a:lnTo>
                    <a:pt x="38" y="4"/>
                  </a:lnTo>
                  <a:lnTo>
                    <a:pt x="46" y="13"/>
                  </a:lnTo>
                  <a:lnTo>
                    <a:pt x="52" y="20"/>
                  </a:lnTo>
                  <a:lnTo>
                    <a:pt x="59" y="26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2617" y="3604"/>
              <a:ext cx="198" cy="132"/>
            </a:xfrm>
            <a:custGeom>
              <a:avLst/>
              <a:gdLst/>
              <a:ahLst/>
              <a:cxnLst>
                <a:cxn ang="0">
                  <a:pos x="118" y="49"/>
                </a:cxn>
                <a:cxn ang="0">
                  <a:pos x="127" y="36"/>
                </a:cxn>
                <a:cxn ang="0">
                  <a:pos x="127" y="24"/>
                </a:cxn>
                <a:cxn ang="0">
                  <a:pos x="126" y="16"/>
                </a:cxn>
                <a:cxn ang="0">
                  <a:pos x="127" y="4"/>
                </a:cxn>
                <a:cxn ang="0">
                  <a:pos x="136" y="4"/>
                </a:cxn>
                <a:cxn ang="0">
                  <a:pos x="144" y="4"/>
                </a:cxn>
                <a:cxn ang="0">
                  <a:pos x="152" y="4"/>
                </a:cxn>
                <a:cxn ang="0">
                  <a:pos x="160" y="3"/>
                </a:cxn>
                <a:cxn ang="0">
                  <a:pos x="167" y="3"/>
                </a:cxn>
                <a:cxn ang="0">
                  <a:pos x="175" y="1"/>
                </a:cxn>
                <a:cxn ang="0">
                  <a:pos x="182" y="1"/>
                </a:cxn>
                <a:cxn ang="0">
                  <a:pos x="189" y="0"/>
                </a:cxn>
                <a:cxn ang="0">
                  <a:pos x="196" y="11"/>
                </a:cxn>
                <a:cxn ang="0">
                  <a:pos x="198" y="30"/>
                </a:cxn>
                <a:cxn ang="0">
                  <a:pos x="195" y="50"/>
                </a:cxn>
                <a:cxn ang="0">
                  <a:pos x="190" y="66"/>
                </a:cxn>
                <a:cxn ang="0">
                  <a:pos x="189" y="72"/>
                </a:cxn>
                <a:cxn ang="0">
                  <a:pos x="186" y="77"/>
                </a:cxn>
                <a:cxn ang="0">
                  <a:pos x="182" y="85"/>
                </a:cxn>
                <a:cxn ang="0">
                  <a:pos x="177" y="90"/>
                </a:cxn>
                <a:cxn ang="0">
                  <a:pos x="172" y="96"/>
                </a:cxn>
                <a:cxn ang="0">
                  <a:pos x="165" y="100"/>
                </a:cxn>
                <a:cxn ang="0">
                  <a:pos x="156" y="105"/>
                </a:cxn>
                <a:cxn ang="0">
                  <a:pos x="146" y="106"/>
                </a:cxn>
                <a:cxn ang="0">
                  <a:pos x="128" y="103"/>
                </a:cxn>
                <a:cxn ang="0">
                  <a:pos x="111" y="105"/>
                </a:cxn>
                <a:cxn ang="0">
                  <a:pos x="97" y="111"/>
                </a:cxn>
                <a:cxn ang="0">
                  <a:pos x="82" y="118"/>
                </a:cxn>
                <a:cxn ang="0">
                  <a:pos x="67" y="125"/>
                </a:cxn>
                <a:cxn ang="0">
                  <a:pos x="51" y="129"/>
                </a:cxn>
                <a:cxn ang="0">
                  <a:pos x="33" y="132"/>
                </a:cxn>
                <a:cxn ang="0">
                  <a:pos x="13" y="128"/>
                </a:cxn>
                <a:cxn ang="0">
                  <a:pos x="3" y="112"/>
                </a:cxn>
                <a:cxn ang="0">
                  <a:pos x="0" y="80"/>
                </a:cxn>
                <a:cxn ang="0">
                  <a:pos x="3" y="49"/>
                </a:cxn>
                <a:cxn ang="0">
                  <a:pos x="13" y="30"/>
                </a:cxn>
                <a:cxn ang="0">
                  <a:pos x="22" y="26"/>
                </a:cxn>
                <a:cxn ang="0">
                  <a:pos x="33" y="23"/>
                </a:cxn>
                <a:cxn ang="0">
                  <a:pos x="46" y="24"/>
                </a:cxn>
                <a:cxn ang="0">
                  <a:pos x="59" y="26"/>
                </a:cxn>
                <a:cxn ang="0">
                  <a:pos x="74" y="30"/>
                </a:cxn>
                <a:cxn ang="0">
                  <a:pos x="90" y="36"/>
                </a:cxn>
                <a:cxn ang="0">
                  <a:pos x="104" y="41"/>
                </a:cxn>
                <a:cxn ang="0">
                  <a:pos x="118" y="49"/>
                </a:cxn>
              </a:cxnLst>
              <a:rect l="0" t="0" r="r" b="b"/>
              <a:pathLst>
                <a:path w="198" h="132">
                  <a:moveTo>
                    <a:pt x="118" y="49"/>
                  </a:moveTo>
                  <a:lnTo>
                    <a:pt x="127" y="36"/>
                  </a:lnTo>
                  <a:lnTo>
                    <a:pt x="127" y="24"/>
                  </a:lnTo>
                  <a:lnTo>
                    <a:pt x="126" y="16"/>
                  </a:lnTo>
                  <a:lnTo>
                    <a:pt x="127" y="4"/>
                  </a:lnTo>
                  <a:lnTo>
                    <a:pt x="136" y="4"/>
                  </a:lnTo>
                  <a:lnTo>
                    <a:pt x="144" y="4"/>
                  </a:lnTo>
                  <a:lnTo>
                    <a:pt x="152" y="4"/>
                  </a:lnTo>
                  <a:lnTo>
                    <a:pt x="160" y="3"/>
                  </a:lnTo>
                  <a:lnTo>
                    <a:pt x="167" y="3"/>
                  </a:lnTo>
                  <a:lnTo>
                    <a:pt x="175" y="1"/>
                  </a:lnTo>
                  <a:lnTo>
                    <a:pt x="182" y="1"/>
                  </a:lnTo>
                  <a:lnTo>
                    <a:pt x="189" y="0"/>
                  </a:lnTo>
                  <a:lnTo>
                    <a:pt x="196" y="11"/>
                  </a:lnTo>
                  <a:lnTo>
                    <a:pt x="198" y="30"/>
                  </a:lnTo>
                  <a:lnTo>
                    <a:pt x="195" y="50"/>
                  </a:lnTo>
                  <a:lnTo>
                    <a:pt x="190" y="66"/>
                  </a:lnTo>
                  <a:lnTo>
                    <a:pt x="189" y="72"/>
                  </a:lnTo>
                  <a:lnTo>
                    <a:pt x="186" y="77"/>
                  </a:lnTo>
                  <a:lnTo>
                    <a:pt x="182" y="85"/>
                  </a:lnTo>
                  <a:lnTo>
                    <a:pt x="177" y="90"/>
                  </a:lnTo>
                  <a:lnTo>
                    <a:pt x="172" y="96"/>
                  </a:lnTo>
                  <a:lnTo>
                    <a:pt x="165" y="100"/>
                  </a:lnTo>
                  <a:lnTo>
                    <a:pt x="156" y="105"/>
                  </a:lnTo>
                  <a:lnTo>
                    <a:pt x="146" y="106"/>
                  </a:lnTo>
                  <a:lnTo>
                    <a:pt x="128" y="103"/>
                  </a:lnTo>
                  <a:lnTo>
                    <a:pt x="111" y="105"/>
                  </a:lnTo>
                  <a:lnTo>
                    <a:pt x="97" y="111"/>
                  </a:lnTo>
                  <a:lnTo>
                    <a:pt x="82" y="118"/>
                  </a:lnTo>
                  <a:lnTo>
                    <a:pt x="67" y="125"/>
                  </a:lnTo>
                  <a:lnTo>
                    <a:pt x="51" y="129"/>
                  </a:lnTo>
                  <a:lnTo>
                    <a:pt x="33" y="132"/>
                  </a:lnTo>
                  <a:lnTo>
                    <a:pt x="13" y="128"/>
                  </a:lnTo>
                  <a:lnTo>
                    <a:pt x="3" y="112"/>
                  </a:lnTo>
                  <a:lnTo>
                    <a:pt x="0" y="80"/>
                  </a:lnTo>
                  <a:lnTo>
                    <a:pt x="3" y="49"/>
                  </a:lnTo>
                  <a:lnTo>
                    <a:pt x="13" y="30"/>
                  </a:lnTo>
                  <a:lnTo>
                    <a:pt x="22" y="26"/>
                  </a:lnTo>
                  <a:lnTo>
                    <a:pt x="33" y="23"/>
                  </a:lnTo>
                  <a:lnTo>
                    <a:pt x="46" y="24"/>
                  </a:lnTo>
                  <a:lnTo>
                    <a:pt x="59" y="26"/>
                  </a:lnTo>
                  <a:lnTo>
                    <a:pt x="74" y="30"/>
                  </a:lnTo>
                  <a:lnTo>
                    <a:pt x="90" y="36"/>
                  </a:lnTo>
                  <a:lnTo>
                    <a:pt x="104" y="41"/>
                  </a:lnTo>
                  <a:lnTo>
                    <a:pt x="118" y="49"/>
                  </a:lnTo>
                  <a:close/>
                </a:path>
              </a:pathLst>
            </a:custGeom>
            <a:solidFill>
              <a:srgbClr val="DD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845" y="3457"/>
              <a:ext cx="45" cy="122"/>
            </a:xfrm>
            <a:custGeom>
              <a:avLst/>
              <a:gdLst/>
              <a:ahLst/>
              <a:cxnLst>
                <a:cxn ang="0">
                  <a:pos x="27" y="122"/>
                </a:cxn>
                <a:cxn ang="0">
                  <a:pos x="34" y="115"/>
                </a:cxn>
                <a:cxn ang="0">
                  <a:pos x="39" y="101"/>
                </a:cxn>
                <a:cxn ang="0">
                  <a:pos x="37" y="88"/>
                </a:cxn>
                <a:cxn ang="0">
                  <a:pos x="33" y="78"/>
                </a:cxn>
                <a:cxn ang="0">
                  <a:pos x="34" y="73"/>
                </a:cxn>
                <a:cxn ang="0">
                  <a:pos x="39" y="62"/>
                </a:cxn>
                <a:cxn ang="0">
                  <a:pos x="43" y="46"/>
                </a:cxn>
                <a:cxn ang="0">
                  <a:pos x="45" y="33"/>
                </a:cxn>
                <a:cxn ang="0">
                  <a:pos x="43" y="21"/>
                </a:cxn>
                <a:cxn ang="0">
                  <a:pos x="37" y="11"/>
                </a:cxn>
                <a:cxn ang="0">
                  <a:pos x="29" y="4"/>
                </a:cxn>
                <a:cxn ang="0">
                  <a:pos x="17" y="0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3" y="37"/>
                </a:cxn>
                <a:cxn ang="0">
                  <a:pos x="9" y="49"/>
                </a:cxn>
                <a:cxn ang="0">
                  <a:pos x="14" y="60"/>
                </a:cxn>
                <a:cxn ang="0">
                  <a:pos x="19" y="79"/>
                </a:cxn>
                <a:cxn ang="0">
                  <a:pos x="23" y="99"/>
                </a:cxn>
                <a:cxn ang="0">
                  <a:pos x="27" y="122"/>
                </a:cxn>
              </a:cxnLst>
              <a:rect l="0" t="0" r="r" b="b"/>
              <a:pathLst>
                <a:path w="45" h="122">
                  <a:moveTo>
                    <a:pt x="27" y="122"/>
                  </a:moveTo>
                  <a:lnTo>
                    <a:pt x="34" y="115"/>
                  </a:lnTo>
                  <a:lnTo>
                    <a:pt x="39" y="101"/>
                  </a:lnTo>
                  <a:lnTo>
                    <a:pt x="37" y="88"/>
                  </a:lnTo>
                  <a:lnTo>
                    <a:pt x="33" y="78"/>
                  </a:lnTo>
                  <a:lnTo>
                    <a:pt x="34" y="73"/>
                  </a:lnTo>
                  <a:lnTo>
                    <a:pt x="39" y="62"/>
                  </a:lnTo>
                  <a:lnTo>
                    <a:pt x="43" y="46"/>
                  </a:lnTo>
                  <a:lnTo>
                    <a:pt x="45" y="33"/>
                  </a:lnTo>
                  <a:lnTo>
                    <a:pt x="43" y="21"/>
                  </a:lnTo>
                  <a:lnTo>
                    <a:pt x="37" y="11"/>
                  </a:lnTo>
                  <a:lnTo>
                    <a:pt x="29" y="4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3" y="37"/>
                  </a:lnTo>
                  <a:lnTo>
                    <a:pt x="9" y="49"/>
                  </a:lnTo>
                  <a:lnTo>
                    <a:pt x="14" y="60"/>
                  </a:lnTo>
                  <a:lnTo>
                    <a:pt x="19" y="79"/>
                  </a:lnTo>
                  <a:lnTo>
                    <a:pt x="23" y="99"/>
                  </a:lnTo>
                  <a:lnTo>
                    <a:pt x="27" y="122"/>
                  </a:lnTo>
                  <a:close/>
                </a:path>
              </a:pathLst>
            </a:custGeom>
            <a:solidFill>
              <a:srgbClr val="778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087" y="3380"/>
              <a:ext cx="123" cy="140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03" y="2"/>
                </a:cxn>
                <a:cxn ang="0">
                  <a:pos x="97" y="3"/>
                </a:cxn>
                <a:cxn ang="0">
                  <a:pos x="91" y="5"/>
                </a:cxn>
                <a:cxn ang="0">
                  <a:pos x="85" y="6"/>
                </a:cxn>
                <a:cxn ang="0">
                  <a:pos x="80" y="9"/>
                </a:cxn>
                <a:cxn ang="0">
                  <a:pos x="74" y="12"/>
                </a:cxn>
                <a:cxn ang="0">
                  <a:pos x="68" y="15"/>
                </a:cxn>
                <a:cxn ang="0">
                  <a:pos x="62" y="18"/>
                </a:cxn>
                <a:cxn ang="0">
                  <a:pos x="54" y="22"/>
                </a:cxn>
                <a:cxn ang="0">
                  <a:pos x="45" y="26"/>
                </a:cxn>
                <a:cxn ang="0">
                  <a:pos x="36" y="34"/>
                </a:cxn>
                <a:cxn ang="0">
                  <a:pos x="28" y="41"/>
                </a:cxn>
                <a:cxn ang="0">
                  <a:pos x="8" y="67"/>
                </a:cxn>
                <a:cxn ang="0">
                  <a:pos x="0" y="87"/>
                </a:cxn>
                <a:cxn ang="0">
                  <a:pos x="3" y="103"/>
                </a:cxn>
                <a:cxn ang="0">
                  <a:pos x="15" y="116"/>
                </a:cxn>
                <a:cxn ang="0">
                  <a:pos x="31" y="124"/>
                </a:cxn>
                <a:cxn ang="0">
                  <a:pos x="49" y="130"/>
                </a:cxn>
                <a:cxn ang="0">
                  <a:pos x="67" y="132"/>
                </a:cxn>
                <a:cxn ang="0">
                  <a:pos x="80" y="130"/>
                </a:cxn>
                <a:cxn ang="0">
                  <a:pos x="88" y="130"/>
                </a:cxn>
                <a:cxn ang="0">
                  <a:pos x="98" y="132"/>
                </a:cxn>
                <a:cxn ang="0">
                  <a:pos x="108" y="136"/>
                </a:cxn>
                <a:cxn ang="0">
                  <a:pos x="120" y="140"/>
                </a:cxn>
                <a:cxn ang="0">
                  <a:pos x="123" y="114"/>
                </a:cxn>
                <a:cxn ang="0">
                  <a:pos x="123" y="88"/>
                </a:cxn>
                <a:cxn ang="0">
                  <a:pos x="123" y="64"/>
                </a:cxn>
                <a:cxn ang="0">
                  <a:pos x="121" y="39"/>
                </a:cxn>
                <a:cxn ang="0">
                  <a:pos x="120" y="28"/>
                </a:cxn>
                <a:cxn ang="0">
                  <a:pos x="120" y="18"/>
                </a:cxn>
                <a:cxn ang="0">
                  <a:pos x="121" y="9"/>
                </a:cxn>
                <a:cxn ang="0">
                  <a:pos x="123" y="0"/>
                </a:cxn>
                <a:cxn ang="0">
                  <a:pos x="108" y="0"/>
                </a:cxn>
              </a:cxnLst>
              <a:rect l="0" t="0" r="r" b="b"/>
              <a:pathLst>
                <a:path w="123" h="140">
                  <a:moveTo>
                    <a:pt x="108" y="0"/>
                  </a:moveTo>
                  <a:lnTo>
                    <a:pt x="103" y="2"/>
                  </a:lnTo>
                  <a:lnTo>
                    <a:pt x="97" y="3"/>
                  </a:lnTo>
                  <a:lnTo>
                    <a:pt x="91" y="5"/>
                  </a:lnTo>
                  <a:lnTo>
                    <a:pt x="85" y="6"/>
                  </a:lnTo>
                  <a:lnTo>
                    <a:pt x="80" y="9"/>
                  </a:lnTo>
                  <a:lnTo>
                    <a:pt x="74" y="12"/>
                  </a:lnTo>
                  <a:lnTo>
                    <a:pt x="68" y="15"/>
                  </a:lnTo>
                  <a:lnTo>
                    <a:pt x="62" y="18"/>
                  </a:lnTo>
                  <a:lnTo>
                    <a:pt x="54" y="22"/>
                  </a:lnTo>
                  <a:lnTo>
                    <a:pt x="45" y="26"/>
                  </a:lnTo>
                  <a:lnTo>
                    <a:pt x="36" y="34"/>
                  </a:lnTo>
                  <a:lnTo>
                    <a:pt x="28" y="41"/>
                  </a:lnTo>
                  <a:lnTo>
                    <a:pt x="8" y="67"/>
                  </a:lnTo>
                  <a:lnTo>
                    <a:pt x="0" y="87"/>
                  </a:lnTo>
                  <a:lnTo>
                    <a:pt x="3" y="103"/>
                  </a:lnTo>
                  <a:lnTo>
                    <a:pt x="15" y="116"/>
                  </a:lnTo>
                  <a:lnTo>
                    <a:pt x="31" y="124"/>
                  </a:lnTo>
                  <a:lnTo>
                    <a:pt x="49" y="130"/>
                  </a:lnTo>
                  <a:lnTo>
                    <a:pt x="67" y="132"/>
                  </a:lnTo>
                  <a:lnTo>
                    <a:pt x="80" y="130"/>
                  </a:lnTo>
                  <a:lnTo>
                    <a:pt x="88" y="130"/>
                  </a:lnTo>
                  <a:lnTo>
                    <a:pt x="98" y="132"/>
                  </a:lnTo>
                  <a:lnTo>
                    <a:pt x="108" y="136"/>
                  </a:lnTo>
                  <a:lnTo>
                    <a:pt x="120" y="140"/>
                  </a:lnTo>
                  <a:lnTo>
                    <a:pt x="123" y="114"/>
                  </a:lnTo>
                  <a:lnTo>
                    <a:pt x="123" y="88"/>
                  </a:lnTo>
                  <a:lnTo>
                    <a:pt x="123" y="64"/>
                  </a:lnTo>
                  <a:lnTo>
                    <a:pt x="121" y="39"/>
                  </a:lnTo>
                  <a:lnTo>
                    <a:pt x="120" y="28"/>
                  </a:lnTo>
                  <a:lnTo>
                    <a:pt x="120" y="18"/>
                  </a:lnTo>
                  <a:lnTo>
                    <a:pt x="121" y="9"/>
                  </a:lnTo>
                  <a:lnTo>
                    <a:pt x="123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778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2237" y="3386"/>
              <a:ext cx="314" cy="235"/>
            </a:xfrm>
            <a:custGeom>
              <a:avLst/>
              <a:gdLst/>
              <a:ahLst/>
              <a:cxnLst>
                <a:cxn ang="0">
                  <a:pos x="300" y="226"/>
                </a:cxn>
                <a:cxn ang="0">
                  <a:pos x="287" y="232"/>
                </a:cxn>
                <a:cxn ang="0">
                  <a:pos x="265" y="235"/>
                </a:cxn>
                <a:cxn ang="0">
                  <a:pos x="226" y="232"/>
                </a:cxn>
                <a:cxn ang="0">
                  <a:pos x="182" y="223"/>
                </a:cxn>
                <a:cxn ang="0">
                  <a:pos x="137" y="212"/>
                </a:cxn>
                <a:cxn ang="0">
                  <a:pos x="104" y="202"/>
                </a:cxn>
                <a:cxn ang="0">
                  <a:pos x="84" y="195"/>
                </a:cxn>
                <a:cxn ang="0">
                  <a:pos x="66" y="189"/>
                </a:cxn>
                <a:cxn ang="0">
                  <a:pos x="52" y="182"/>
                </a:cxn>
                <a:cxn ang="0">
                  <a:pos x="42" y="173"/>
                </a:cxn>
                <a:cxn ang="0">
                  <a:pos x="32" y="166"/>
                </a:cxn>
                <a:cxn ang="0">
                  <a:pos x="19" y="157"/>
                </a:cxn>
                <a:cxn ang="0">
                  <a:pos x="6" y="150"/>
                </a:cxn>
                <a:cxn ang="0">
                  <a:pos x="3" y="111"/>
                </a:cxn>
                <a:cxn ang="0">
                  <a:pos x="6" y="49"/>
                </a:cxn>
                <a:cxn ang="0">
                  <a:pos x="9" y="25"/>
                </a:cxn>
                <a:cxn ang="0">
                  <a:pos x="13" y="9"/>
                </a:cxn>
                <a:cxn ang="0">
                  <a:pos x="23" y="3"/>
                </a:cxn>
                <a:cxn ang="0">
                  <a:pos x="38" y="7"/>
                </a:cxn>
                <a:cxn ang="0">
                  <a:pos x="52" y="13"/>
                </a:cxn>
                <a:cxn ang="0">
                  <a:pos x="64" y="18"/>
                </a:cxn>
                <a:cxn ang="0">
                  <a:pos x="74" y="20"/>
                </a:cxn>
                <a:cxn ang="0">
                  <a:pos x="87" y="23"/>
                </a:cxn>
                <a:cxn ang="0">
                  <a:pos x="101" y="26"/>
                </a:cxn>
                <a:cxn ang="0">
                  <a:pos x="118" y="29"/>
                </a:cxn>
                <a:cxn ang="0">
                  <a:pos x="138" y="32"/>
                </a:cxn>
                <a:cxn ang="0">
                  <a:pos x="159" y="35"/>
                </a:cxn>
                <a:cxn ang="0">
                  <a:pos x="179" y="36"/>
                </a:cxn>
                <a:cxn ang="0">
                  <a:pos x="200" y="39"/>
                </a:cxn>
                <a:cxn ang="0">
                  <a:pos x="226" y="41"/>
                </a:cxn>
                <a:cxn ang="0">
                  <a:pos x="254" y="42"/>
                </a:cxn>
                <a:cxn ang="0">
                  <a:pos x="275" y="42"/>
                </a:cxn>
                <a:cxn ang="0">
                  <a:pos x="291" y="41"/>
                </a:cxn>
                <a:cxn ang="0">
                  <a:pos x="298" y="38"/>
                </a:cxn>
                <a:cxn ang="0">
                  <a:pos x="308" y="38"/>
                </a:cxn>
                <a:cxn ang="0">
                  <a:pos x="314" y="84"/>
                </a:cxn>
                <a:cxn ang="0">
                  <a:pos x="308" y="179"/>
                </a:cxn>
              </a:cxnLst>
              <a:rect l="0" t="0" r="r" b="b"/>
              <a:pathLst>
                <a:path w="314" h="235">
                  <a:moveTo>
                    <a:pt x="304" y="223"/>
                  </a:moveTo>
                  <a:lnTo>
                    <a:pt x="300" y="226"/>
                  </a:lnTo>
                  <a:lnTo>
                    <a:pt x="294" y="229"/>
                  </a:lnTo>
                  <a:lnTo>
                    <a:pt x="287" y="232"/>
                  </a:lnTo>
                  <a:lnTo>
                    <a:pt x="281" y="234"/>
                  </a:lnTo>
                  <a:lnTo>
                    <a:pt x="265" y="235"/>
                  </a:lnTo>
                  <a:lnTo>
                    <a:pt x="246" y="234"/>
                  </a:lnTo>
                  <a:lnTo>
                    <a:pt x="226" y="232"/>
                  </a:lnTo>
                  <a:lnTo>
                    <a:pt x="205" y="228"/>
                  </a:lnTo>
                  <a:lnTo>
                    <a:pt x="182" y="223"/>
                  </a:lnTo>
                  <a:lnTo>
                    <a:pt x="159" y="219"/>
                  </a:lnTo>
                  <a:lnTo>
                    <a:pt x="137" y="212"/>
                  </a:lnTo>
                  <a:lnTo>
                    <a:pt x="115" y="206"/>
                  </a:lnTo>
                  <a:lnTo>
                    <a:pt x="104" y="202"/>
                  </a:lnTo>
                  <a:lnTo>
                    <a:pt x="94" y="199"/>
                  </a:lnTo>
                  <a:lnTo>
                    <a:pt x="84" y="195"/>
                  </a:lnTo>
                  <a:lnTo>
                    <a:pt x="74" y="192"/>
                  </a:lnTo>
                  <a:lnTo>
                    <a:pt x="66" y="189"/>
                  </a:lnTo>
                  <a:lnTo>
                    <a:pt x="59" y="185"/>
                  </a:lnTo>
                  <a:lnTo>
                    <a:pt x="52" y="182"/>
                  </a:lnTo>
                  <a:lnTo>
                    <a:pt x="48" y="177"/>
                  </a:lnTo>
                  <a:lnTo>
                    <a:pt x="42" y="173"/>
                  </a:lnTo>
                  <a:lnTo>
                    <a:pt x="38" y="170"/>
                  </a:lnTo>
                  <a:lnTo>
                    <a:pt x="32" y="166"/>
                  </a:lnTo>
                  <a:lnTo>
                    <a:pt x="25" y="162"/>
                  </a:lnTo>
                  <a:lnTo>
                    <a:pt x="19" y="157"/>
                  </a:lnTo>
                  <a:lnTo>
                    <a:pt x="13" y="154"/>
                  </a:lnTo>
                  <a:lnTo>
                    <a:pt x="6" y="150"/>
                  </a:lnTo>
                  <a:lnTo>
                    <a:pt x="0" y="147"/>
                  </a:lnTo>
                  <a:lnTo>
                    <a:pt x="3" y="111"/>
                  </a:lnTo>
                  <a:lnTo>
                    <a:pt x="4" y="78"/>
                  </a:lnTo>
                  <a:lnTo>
                    <a:pt x="6" y="49"/>
                  </a:lnTo>
                  <a:lnTo>
                    <a:pt x="7" y="30"/>
                  </a:lnTo>
                  <a:lnTo>
                    <a:pt x="9" y="25"/>
                  </a:lnTo>
                  <a:lnTo>
                    <a:pt x="10" y="18"/>
                  </a:lnTo>
                  <a:lnTo>
                    <a:pt x="13" y="9"/>
                  </a:lnTo>
                  <a:lnTo>
                    <a:pt x="15" y="0"/>
                  </a:lnTo>
                  <a:lnTo>
                    <a:pt x="23" y="3"/>
                  </a:lnTo>
                  <a:lnTo>
                    <a:pt x="30" y="5"/>
                  </a:lnTo>
                  <a:lnTo>
                    <a:pt x="38" y="7"/>
                  </a:lnTo>
                  <a:lnTo>
                    <a:pt x="45" y="10"/>
                  </a:lnTo>
                  <a:lnTo>
                    <a:pt x="52" y="13"/>
                  </a:lnTo>
                  <a:lnTo>
                    <a:pt x="58" y="15"/>
                  </a:lnTo>
                  <a:lnTo>
                    <a:pt x="64" y="18"/>
                  </a:lnTo>
                  <a:lnTo>
                    <a:pt x="69" y="19"/>
                  </a:lnTo>
                  <a:lnTo>
                    <a:pt x="74" y="20"/>
                  </a:lnTo>
                  <a:lnTo>
                    <a:pt x="79" y="22"/>
                  </a:lnTo>
                  <a:lnTo>
                    <a:pt x="87" y="23"/>
                  </a:lnTo>
                  <a:lnTo>
                    <a:pt x="94" y="25"/>
                  </a:lnTo>
                  <a:lnTo>
                    <a:pt x="101" y="26"/>
                  </a:lnTo>
                  <a:lnTo>
                    <a:pt x="110" y="28"/>
                  </a:lnTo>
                  <a:lnTo>
                    <a:pt x="118" y="29"/>
                  </a:lnTo>
                  <a:lnTo>
                    <a:pt x="128" y="30"/>
                  </a:lnTo>
                  <a:lnTo>
                    <a:pt x="138" y="32"/>
                  </a:lnTo>
                  <a:lnTo>
                    <a:pt x="148" y="33"/>
                  </a:lnTo>
                  <a:lnTo>
                    <a:pt x="159" y="35"/>
                  </a:lnTo>
                  <a:lnTo>
                    <a:pt x="169" y="36"/>
                  </a:lnTo>
                  <a:lnTo>
                    <a:pt x="179" y="36"/>
                  </a:lnTo>
                  <a:lnTo>
                    <a:pt x="190" y="38"/>
                  </a:lnTo>
                  <a:lnTo>
                    <a:pt x="200" y="39"/>
                  </a:lnTo>
                  <a:lnTo>
                    <a:pt x="210" y="39"/>
                  </a:lnTo>
                  <a:lnTo>
                    <a:pt x="226" y="41"/>
                  </a:lnTo>
                  <a:lnTo>
                    <a:pt x="241" y="42"/>
                  </a:lnTo>
                  <a:lnTo>
                    <a:pt x="254" y="42"/>
                  </a:lnTo>
                  <a:lnTo>
                    <a:pt x="265" y="42"/>
                  </a:lnTo>
                  <a:lnTo>
                    <a:pt x="275" y="42"/>
                  </a:lnTo>
                  <a:lnTo>
                    <a:pt x="284" y="42"/>
                  </a:lnTo>
                  <a:lnTo>
                    <a:pt x="291" y="41"/>
                  </a:lnTo>
                  <a:lnTo>
                    <a:pt x="295" y="39"/>
                  </a:lnTo>
                  <a:lnTo>
                    <a:pt x="298" y="38"/>
                  </a:lnTo>
                  <a:lnTo>
                    <a:pt x="303" y="38"/>
                  </a:lnTo>
                  <a:lnTo>
                    <a:pt x="308" y="38"/>
                  </a:lnTo>
                  <a:lnTo>
                    <a:pt x="314" y="39"/>
                  </a:lnTo>
                  <a:lnTo>
                    <a:pt x="314" y="84"/>
                  </a:lnTo>
                  <a:lnTo>
                    <a:pt x="313" y="131"/>
                  </a:lnTo>
                  <a:lnTo>
                    <a:pt x="308" y="179"/>
                  </a:lnTo>
                  <a:lnTo>
                    <a:pt x="304" y="223"/>
                  </a:lnTo>
                  <a:close/>
                </a:path>
              </a:pathLst>
            </a:custGeom>
            <a:solidFill>
              <a:srgbClr val="778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2577" y="3428"/>
              <a:ext cx="265" cy="180"/>
            </a:xfrm>
            <a:custGeom>
              <a:avLst/>
              <a:gdLst/>
              <a:ahLst/>
              <a:cxnLst>
                <a:cxn ang="0">
                  <a:pos x="19" y="168"/>
                </a:cxn>
                <a:cxn ang="0">
                  <a:pos x="36" y="168"/>
                </a:cxn>
                <a:cxn ang="0">
                  <a:pos x="53" y="170"/>
                </a:cxn>
                <a:cxn ang="0">
                  <a:pos x="71" y="173"/>
                </a:cxn>
                <a:cxn ang="0">
                  <a:pos x="89" y="174"/>
                </a:cxn>
                <a:cxn ang="0">
                  <a:pos x="109" y="176"/>
                </a:cxn>
                <a:cxn ang="0">
                  <a:pos x="128" y="179"/>
                </a:cxn>
                <a:cxn ang="0">
                  <a:pos x="147" y="180"/>
                </a:cxn>
                <a:cxn ang="0">
                  <a:pos x="167" y="180"/>
                </a:cxn>
                <a:cxn ang="0">
                  <a:pos x="176" y="180"/>
                </a:cxn>
                <a:cxn ang="0">
                  <a:pos x="184" y="180"/>
                </a:cxn>
                <a:cxn ang="0">
                  <a:pos x="192" y="180"/>
                </a:cxn>
                <a:cxn ang="0">
                  <a:pos x="200" y="179"/>
                </a:cxn>
                <a:cxn ang="0">
                  <a:pos x="207" y="179"/>
                </a:cxn>
                <a:cxn ang="0">
                  <a:pos x="215" y="177"/>
                </a:cxn>
                <a:cxn ang="0">
                  <a:pos x="222" y="177"/>
                </a:cxn>
                <a:cxn ang="0">
                  <a:pos x="229" y="176"/>
                </a:cxn>
                <a:cxn ang="0">
                  <a:pos x="239" y="173"/>
                </a:cxn>
                <a:cxn ang="0">
                  <a:pos x="248" y="171"/>
                </a:cxn>
                <a:cxn ang="0">
                  <a:pos x="256" y="168"/>
                </a:cxn>
                <a:cxn ang="0">
                  <a:pos x="265" y="166"/>
                </a:cxn>
                <a:cxn ang="0">
                  <a:pos x="264" y="135"/>
                </a:cxn>
                <a:cxn ang="0">
                  <a:pos x="259" y="107"/>
                </a:cxn>
                <a:cxn ang="0">
                  <a:pos x="253" y="79"/>
                </a:cxn>
                <a:cxn ang="0">
                  <a:pos x="243" y="58"/>
                </a:cxn>
                <a:cxn ang="0">
                  <a:pos x="239" y="50"/>
                </a:cxn>
                <a:cxn ang="0">
                  <a:pos x="235" y="43"/>
                </a:cxn>
                <a:cxn ang="0">
                  <a:pos x="229" y="36"/>
                </a:cxn>
                <a:cxn ang="0">
                  <a:pos x="225" y="29"/>
                </a:cxn>
                <a:cxn ang="0">
                  <a:pos x="212" y="29"/>
                </a:cxn>
                <a:cxn ang="0">
                  <a:pos x="200" y="29"/>
                </a:cxn>
                <a:cxn ang="0">
                  <a:pos x="187" y="30"/>
                </a:cxn>
                <a:cxn ang="0">
                  <a:pos x="174" y="30"/>
                </a:cxn>
                <a:cxn ang="0">
                  <a:pos x="163" y="30"/>
                </a:cxn>
                <a:cxn ang="0">
                  <a:pos x="151" y="30"/>
                </a:cxn>
                <a:cxn ang="0">
                  <a:pos x="140" y="30"/>
                </a:cxn>
                <a:cxn ang="0">
                  <a:pos x="130" y="30"/>
                </a:cxn>
                <a:cxn ang="0">
                  <a:pos x="120" y="30"/>
                </a:cxn>
                <a:cxn ang="0">
                  <a:pos x="111" y="29"/>
                </a:cxn>
                <a:cxn ang="0">
                  <a:pos x="105" y="27"/>
                </a:cxn>
                <a:cxn ang="0">
                  <a:pos x="101" y="26"/>
                </a:cxn>
                <a:cxn ang="0">
                  <a:pos x="96" y="24"/>
                </a:cxn>
                <a:cxn ang="0">
                  <a:pos x="91" y="22"/>
                </a:cxn>
                <a:cxn ang="0">
                  <a:pos x="84" y="20"/>
                </a:cxn>
                <a:cxn ang="0">
                  <a:pos x="75" y="17"/>
                </a:cxn>
                <a:cxn ang="0">
                  <a:pos x="66" y="14"/>
                </a:cxn>
                <a:cxn ang="0">
                  <a:pos x="58" y="12"/>
                </a:cxn>
                <a:cxn ang="0">
                  <a:pos x="48" y="10"/>
                </a:cxn>
                <a:cxn ang="0">
                  <a:pos x="39" y="7"/>
                </a:cxn>
                <a:cxn ang="0">
                  <a:pos x="29" y="6"/>
                </a:cxn>
                <a:cxn ang="0">
                  <a:pos x="19" y="3"/>
                </a:cxn>
                <a:cxn ang="0">
                  <a:pos x="10" y="1"/>
                </a:cxn>
                <a:cxn ang="0">
                  <a:pos x="0" y="0"/>
                </a:cxn>
                <a:cxn ang="0">
                  <a:pos x="7" y="43"/>
                </a:cxn>
                <a:cxn ang="0">
                  <a:pos x="13" y="88"/>
                </a:cxn>
                <a:cxn ang="0">
                  <a:pos x="17" y="130"/>
                </a:cxn>
                <a:cxn ang="0">
                  <a:pos x="19" y="168"/>
                </a:cxn>
              </a:cxnLst>
              <a:rect l="0" t="0" r="r" b="b"/>
              <a:pathLst>
                <a:path w="265" h="180">
                  <a:moveTo>
                    <a:pt x="19" y="168"/>
                  </a:moveTo>
                  <a:lnTo>
                    <a:pt x="36" y="168"/>
                  </a:lnTo>
                  <a:lnTo>
                    <a:pt x="53" y="170"/>
                  </a:lnTo>
                  <a:lnTo>
                    <a:pt x="71" y="173"/>
                  </a:lnTo>
                  <a:lnTo>
                    <a:pt x="89" y="174"/>
                  </a:lnTo>
                  <a:lnTo>
                    <a:pt x="109" y="176"/>
                  </a:lnTo>
                  <a:lnTo>
                    <a:pt x="128" y="179"/>
                  </a:lnTo>
                  <a:lnTo>
                    <a:pt x="147" y="180"/>
                  </a:lnTo>
                  <a:lnTo>
                    <a:pt x="167" y="180"/>
                  </a:lnTo>
                  <a:lnTo>
                    <a:pt x="176" y="180"/>
                  </a:lnTo>
                  <a:lnTo>
                    <a:pt x="184" y="180"/>
                  </a:lnTo>
                  <a:lnTo>
                    <a:pt x="192" y="180"/>
                  </a:lnTo>
                  <a:lnTo>
                    <a:pt x="200" y="179"/>
                  </a:lnTo>
                  <a:lnTo>
                    <a:pt x="207" y="179"/>
                  </a:lnTo>
                  <a:lnTo>
                    <a:pt x="215" y="177"/>
                  </a:lnTo>
                  <a:lnTo>
                    <a:pt x="222" y="177"/>
                  </a:lnTo>
                  <a:lnTo>
                    <a:pt x="229" y="176"/>
                  </a:lnTo>
                  <a:lnTo>
                    <a:pt x="239" y="173"/>
                  </a:lnTo>
                  <a:lnTo>
                    <a:pt x="248" y="171"/>
                  </a:lnTo>
                  <a:lnTo>
                    <a:pt x="256" y="168"/>
                  </a:lnTo>
                  <a:lnTo>
                    <a:pt x="265" y="166"/>
                  </a:lnTo>
                  <a:lnTo>
                    <a:pt x="264" y="135"/>
                  </a:lnTo>
                  <a:lnTo>
                    <a:pt x="259" y="107"/>
                  </a:lnTo>
                  <a:lnTo>
                    <a:pt x="253" y="79"/>
                  </a:lnTo>
                  <a:lnTo>
                    <a:pt x="243" y="58"/>
                  </a:lnTo>
                  <a:lnTo>
                    <a:pt x="239" y="50"/>
                  </a:lnTo>
                  <a:lnTo>
                    <a:pt x="235" y="43"/>
                  </a:lnTo>
                  <a:lnTo>
                    <a:pt x="229" y="36"/>
                  </a:lnTo>
                  <a:lnTo>
                    <a:pt x="225" y="29"/>
                  </a:lnTo>
                  <a:lnTo>
                    <a:pt x="212" y="29"/>
                  </a:lnTo>
                  <a:lnTo>
                    <a:pt x="200" y="29"/>
                  </a:lnTo>
                  <a:lnTo>
                    <a:pt x="187" y="30"/>
                  </a:lnTo>
                  <a:lnTo>
                    <a:pt x="174" y="30"/>
                  </a:lnTo>
                  <a:lnTo>
                    <a:pt x="163" y="30"/>
                  </a:lnTo>
                  <a:lnTo>
                    <a:pt x="151" y="30"/>
                  </a:lnTo>
                  <a:lnTo>
                    <a:pt x="140" y="30"/>
                  </a:lnTo>
                  <a:lnTo>
                    <a:pt x="130" y="30"/>
                  </a:lnTo>
                  <a:lnTo>
                    <a:pt x="120" y="30"/>
                  </a:lnTo>
                  <a:lnTo>
                    <a:pt x="111" y="29"/>
                  </a:lnTo>
                  <a:lnTo>
                    <a:pt x="105" y="27"/>
                  </a:lnTo>
                  <a:lnTo>
                    <a:pt x="101" y="26"/>
                  </a:lnTo>
                  <a:lnTo>
                    <a:pt x="96" y="24"/>
                  </a:lnTo>
                  <a:lnTo>
                    <a:pt x="91" y="22"/>
                  </a:lnTo>
                  <a:lnTo>
                    <a:pt x="84" y="20"/>
                  </a:lnTo>
                  <a:lnTo>
                    <a:pt x="75" y="17"/>
                  </a:lnTo>
                  <a:lnTo>
                    <a:pt x="66" y="14"/>
                  </a:lnTo>
                  <a:lnTo>
                    <a:pt x="58" y="12"/>
                  </a:lnTo>
                  <a:lnTo>
                    <a:pt x="48" y="10"/>
                  </a:lnTo>
                  <a:lnTo>
                    <a:pt x="39" y="7"/>
                  </a:lnTo>
                  <a:lnTo>
                    <a:pt x="29" y="6"/>
                  </a:lnTo>
                  <a:lnTo>
                    <a:pt x="19" y="3"/>
                  </a:lnTo>
                  <a:lnTo>
                    <a:pt x="10" y="1"/>
                  </a:lnTo>
                  <a:lnTo>
                    <a:pt x="0" y="0"/>
                  </a:lnTo>
                  <a:lnTo>
                    <a:pt x="7" y="43"/>
                  </a:lnTo>
                  <a:lnTo>
                    <a:pt x="13" y="88"/>
                  </a:lnTo>
                  <a:lnTo>
                    <a:pt x="17" y="130"/>
                  </a:lnTo>
                  <a:lnTo>
                    <a:pt x="19" y="168"/>
                  </a:lnTo>
                  <a:close/>
                </a:path>
              </a:pathLst>
            </a:custGeom>
            <a:solidFill>
              <a:srgbClr val="7789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2352" y="3579"/>
              <a:ext cx="167" cy="42"/>
            </a:xfrm>
            <a:custGeom>
              <a:avLst/>
              <a:gdLst/>
              <a:ahLst/>
              <a:cxnLst>
                <a:cxn ang="0">
                  <a:pos x="166" y="41"/>
                </a:cxn>
                <a:cxn ang="0">
                  <a:pos x="167" y="26"/>
                </a:cxn>
                <a:cxn ang="0">
                  <a:pos x="166" y="16"/>
                </a:cxn>
                <a:cxn ang="0">
                  <a:pos x="160" y="10"/>
                </a:cxn>
                <a:cxn ang="0">
                  <a:pos x="147" y="12"/>
                </a:cxn>
                <a:cxn ang="0">
                  <a:pos x="133" y="10"/>
                </a:cxn>
                <a:cxn ang="0">
                  <a:pos x="118" y="7"/>
                </a:cxn>
                <a:cxn ang="0">
                  <a:pos x="105" y="5"/>
                </a:cxn>
                <a:cxn ang="0">
                  <a:pos x="93" y="3"/>
                </a:cxn>
                <a:cxn ang="0">
                  <a:pos x="80" y="2"/>
                </a:cxn>
                <a:cxn ang="0">
                  <a:pos x="68" y="0"/>
                </a:cxn>
                <a:cxn ang="0">
                  <a:pos x="55" y="2"/>
                </a:cxn>
                <a:cxn ang="0">
                  <a:pos x="44" y="3"/>
                </a:cxn>
                <a:cxn ang="0">
                  <a:pos x="39" y="5"/>
                </a:cxn>
                <a:cxn ang="0">
                  <a:pos x="33" y="6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18" y="9"/>
                </a:cxn>
                <a:cxn ang="0">
                  <a:pos x="12" y="10"/>
                </a:cxn>
                <a:cxn ang="0">
                  <a:pos x="6" y="12"/>
                </a:cxn>
                <a:cxn ang="0">
                  <a:pos x="0" y="13"/>
                </a:cxn>
                <a:cxn ang="0">
                  <a:pos x="22" y="19"/>
                </a:cxn>
                <a:cxn ang="0">
                  <a:pos x="44" y="26"/>
                </a:cxn>
                <a:cxn ang="0">
                  <a:pos x="67" y="30"/>
                </a:cxn>
                <a:cxn ang="0">
                  <a:pos x="90" y="35"/>
                </a:cxn>
                <a:cxn ang="0">
                  <a:pos x="111" y="39"/>
                </a:cxn>
                <a:cxn ang="0">
                  <a:pos x="131" y="41"/>
                </a:cxn>
                <a:cxn ang="0">
                  <a:pos x="150" y="42"/>
                </a:cxn>
                <a:cxn ang="0">
                  <a:pos x="166" y="41"/>
                </a:cxn>
              </a:cxnLst>
              <a:rect l="0" t="0" r="r" b="b"/>
              <a:pathLst>
                <a:path w="167" h="42">
                  <a:moveTo>
                    <a:pt x="166" y="41"/>
                  </a:moveTo>
                  <a:lnTo>
                    <a:pt x="167" y="26"/>
                  </a:lnTo>
                  <a:lnTo>
                    <a:pt x="166" y="16"/>
                  </a:lnTo>
                  <a:lnTo>
                    <a:pt x="160" y="10"/>
                  </a:lnTo>
                  <a:lnTo>
                    <a:pt x="147" y="12"/>
                  </a:lnTo>
                  <a:lnTo>
                    <a:pt x="133" y="10"/>
                  </a:lnTo>
                  <a:lnTo>
                    <a:pt x="118" y="7"/>
                  </a:lnTo>
                  <a:lnTo>
                    <a:pt x="105" y="5"/>
                  </a:lnTo>
                  <a:lnTo>
                    <a:pt x="93" y="3"/>
                  </a:lnTo>
                  <a:lnTo>
                    <a:pt x="80" y="2"/>
                  </a:lnTo>
                  <a:lnTo>
                    <a:pt x="68" y="0"/>
                  </a:lnTo>
                  <a:lnTo>
                    <a:pt x="55" y="2"/>
                  </a:lnTo>
                  <a:lnTo>
                    <a:pt x="44" y="3"/>
                  </a:lnTo>
                  <a:lnTo>
                    <a:pt x="39" y="5"/>
                  </a:lnTo>
                  <a:lnTo>
                    <a:pt x="33" y="6"/>
                  </a:lnTo>
                  <a:lnTo>
                    <a:pt x="28" y="6"/>
                  </a:lnTo>
                  <a:lnTo>
                    <a:pt x="22" y="7"/>
                  </a:lnTo>
                  <a:lnTo>
                    <a:pt x="18" y="9"/>
                  </a:lnTo>
                  <a:lnTo>
                    <a:pt x="12" y="10"/>
                  </a:lnTo>
                  <a:lnTo>
                    <a:pt x="6" y="12"/>
                  </a:lnTo>
                  <a:lnTo>
                    <a:pt x="0" y="13"/>
                  </a:lnTo>
                  <a:lnTo>
                    <a:pt x="22" y="19"/>
                  </a:lnTo>
                  <a:lnTo>
                    <a:pt x="44" y="26"/>
                  </a:lnTo>
                  <a:lnTo>
                    <a:pt x="67" y="30"/>
                  </a:lnTo>
                  <a:lnTo>
                    <a:pt x="90" y="35"/>
                  </a:lnTo>
                  <a:lnTo>
                    <a:pt x="111" y="39"/>
                  </a:lnTo>
                  <a:lnTo>
                    <a:pt x="131" y="41"/>
                  </a:lnTo>
                  <a:lnTo>
                    <a:pt x="150" y="42"/>
                  </a:lnTo>
                  <a:lnTo>
                    <a:pt x="166" y="41"/>
                  </a:lnTo>
                  <a:close/>
                </a:path>
              </a:pathLst>
            </a:custGeom>
            <a:solidFill>
              <a:srgbClr val="F2E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2125" y="3380"/>
              <a:ext cx="75" cy="107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5" y="21"/>
                </a:cxn>
                <a:cxn ang="0">
                  <a:pos x="72" y="44"/>
                </a:cxn>
                <a:cxn ang="0">
                  <a:pos x="66" y="64"/>
                </a:cxn>
                <a:cxn ang="0">
                  <a:pos x="62" y="74"/>
                </a:cxn>
                <a:cxn ang="0">
                  <a:pos x="57" y="78"/>
                </a:cxn>
                <a:cxn ang="0">
                  <a:pos x="53" y="84"/>
                </a:cxn>
                <a:cxn ang="0">
                  <a:pos x="46" y="91"/>
                </a:cxn>
                <a:cxn ang="0">
                  <a:pos x="39" y="97"/>
                </a:cxn>
                <a:cxn ang="0">
                  <a:pos x="31" y="103"/>
                </a:cxn>
                <a:cxn ang="0">
                  <a:pos x="24" y="106"/>
                </a:cxn>
                <a:cxn ang="0">
                  <a:pos x="17" y="107"/>
                </a:cxn>
                <a:cxn ang="0">
                  <a:pos x="10" y="104"/>
                </a:cxn>
                <a:cxn ang="0">
                  <a:pos x="3" y="94"/>
                </a:cxn>
                <a:cxn ang="0">
                  <a:pos x="0" y="84"/>
                </a:cxn>
                <a:cxn ang="0">
                  <a:pos x="1" y="72"/>
                </a:cxn>
                <a:cxn ang="0">
                  <a:pos x="6" y="62"/>
                </a:cxn>
                <a:cxn ang="0">
                  <a:pos x="11" y="51"/>
                </a:cxn>
                <a:cxn ang="0">
                  <a:pos x="19" y="41"/>
                </a:cxn>
                <a:cxn ang="0">
                  <a:pos x="24" y="32"/>
                </a:cxn>
                <a:cxn ang="0">
                  <a:pos x="30" y="25"/>
                </a:cxn>
                <a:cxn ang="0">
                  <a:pos x="29" y="24"/>
                </a:cxn>
                <a:cxn ang="0">
                  <a:pos x="27" y="22"/>
                </a:cxn>
                <a:cxn ang="0">
                  <a:pos x="26" y="19"/>
                </a:cxn>
                <a:cxn ang="0">
                  <a:pos x="24" y="18"/>
                </a:cxn>
                <a:cxn ang="0">
                  <a:pos x="30" y="15"/>
                </a:cxn>
                <a:cxn ang="0">
                  <a:pos x="36" y="12"/>
                </a:cxn>
                <a:cxn ang="0">
                  <a:pos x="42" y="9"/>
                </a:cxn>
                <a:cxn ang="0">
                  <a:pos x="47" y="6"/>
                </a:cxn>
                <a:cxn ang="0">
                  <a:pos x="53" y="5"/>
                </a:cxn>
                <a:cxn ang="0">
                  <a:pos x="59" y="3"/>
                </a:cxn>
                <a:cxn ang="0">
                  <a:pos x="65" y="2"/>
                </a:cxn>
                <a:cxn ang="0">
                  <a:pos x="70" y="0"/>
                </a:cxn>
              </a:cxnLst>
              <a:rect l="0" t="0" r="r" b="b"/>
              <a:pathLst>
                <a:path w="75" h="107">
                  <a:moveTo>
                    <a:pt x="70" y="0"/>
                  </a:moveTo>
                  <a:lnTo>
                    <a:pt x="75" y="21"/>
                  </a:lnTo>
                  <a:lnTo>
                    <a:pt x="72" y="44"/>
                  </a:lnTo>
                  <a:lnTo>
                    <a:pt x="66" y="64"/>
                  </a:lnTo>
                  <a:lnTo>
                    <a:pt x="62" y="74"/>
                  </a:lnTo>
                  <a:lnTo>
                    <a:pt x="57" y="78"/>
                  </a:lnTo>
                  <a:lnTo>
                    <a:pt x="53" y="84"/>
                  </a:lnTo>
                  <a:lnTo>
                    <a:pt x="46" y="91"/>
                  </a:lnTo>
                  <a:lnTo>
                    <a:pt x="39" y="97"/>
                  </a:lnTo>
                  <a:lnTo>
                    <a:pt x="31" y="103"/>
                  </a:lnTo>
                  <a:lnTo>
                    <a:pt x="24" y="106"/>
                  </a:lnTo>
                  <a:lnTo>
                    <a:pt x="17" y="107"/>
                  </a:lnTo>
                  <a:lnTo>
                    <a:pt x="10" y="104"/>
                  </a:lnTo>
                  <a:lnTo>
                    <a:pt x="3" y="94"/>
                  </a:lnTo>
                  <a:lnTo>
                    <a:pt x="0" y="84"/>
                  </a:lnTo>
                  <a:lnTo>
                    <a:pt x="1" y="72"/>
                  </a:lnTo>
                  <a:lnTo>
                    <a:pt x="6" y="62"/>
                  </a:lnTo>
                  <a:lnTo>
                    <a:pt x="11" y="51"/>
                  </a:lnTo>
                  <a:lnTo>
                    <a:pt x="19" y="41"/>
                  </a:lnTo>
                  <a:lnTo>
                    <a:pt x="24" y="32"/>
                  </a:lnTo>
                  <a:lnTo>
                    <a:pt x="30" y="25"/>
                  </a:lnTo>
                  <a:lnTo>
                    <a:pt x="29" y="24"/>
                  </a:lnTo>
                  <a:lnTo>
                    <a:pt x="27" y="22"/>
                  </a:lnTo>
                  <a:lnTo>
                    <a:pt x="26" y="19"/>
                  </a:lnTo>
                  <a:lnTo>
                    <a:pt x="24" y="18"/>
                  </a:lnTo>
                  <a:lnTo>
                    <a:pt x="30" y="15"/>
                  </a:lnTo>
                  <a:lnTo>
                    <a:pt x="36" y="12"/>
                  </a:lnTo>
                  <a:lnTo>
                    <a:pt x="42" y="9"/>
                  </a:lnTo>
                  <a:lnTo>
                    <a:pt x="47" y="6"/>
                  </a:lnTo>
                  <a:lnTo>
                    <a:pt x="53" y="5"/>
                  </a:lnTo>
                  <a:lnTo>
                    <a:pt x="59" y="3"/>
                  </a:lnTo>
                  <a:lnTo>
                    <a:pt x="65" y="2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2E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2277" y="3416"/>
              <a:ext cx="261" cy="129"/>
            </a:xfrm>
            <a:custGeom>
              <a:avLst/>
              <a:gdLst/>
              <a:ahLst/>
              <a:cxnLst>
                <a:cxn ang="0">
                  <a:pos x="170" y="16"/>
                </a:cxn>
                <a:cxn ang="0">
                  <a:pos x="169" y="29"/>
                </a:cxn>
                <a:cxn ang="0">
                  <a:pos x="169" y="55"/>
                </a:cxn>
                <a:cxn ang="0">
                  <a:pos x="179" y="68"/>
                </a:cxn>
                <a:cxn ang="0">
                  <a:pos x="196" y="61"/>
                </a:cxn>
                <a:cxn ang="0">
                  <a:pos x="214" y="47"/>
                </a:cxn>
                <a:cxn ang="0">
                  <a:pos x="222" y="39"/>
                </a:cxn>
                <a:cxn ang="0">
                  <a:pos x="235" y="31"/>
                </a:cxn>
                <a:cxn ang="0">
                  <a:pos x="252" y="26"/>
                </a:cxn>
                <a:cxn ang="0">
                  <a:pos x="261" y="36"/>
                </a:cxn>
                <a:cxn ang="0">
                  <a:pos x="252" y="75"/>
                </a:cxn>
                <a:cxn ang="0">
                  <a:pos x="229" y="107"/>
                </a:cxn>
                <a:cxn ang="0">
                  <a:pos x="198" y="124"/>
                </a:cxn>
                <a:cxn ang="0">
                  <a:pos x="165" y="129"/>
                </a:cxn>
                <a:cxn ang="0">
                  <a:pos x="134" y="123"/>
                </a:cxn>
                <a:cxn ang="0">
                  <a:pos x="123" y="108"/>
                </a:cxn>
                <a:cxn ang="0">
                  <a:pos x="124" y="87"/>
                </a:cxn>
                <a:cxn ang="0">
                  <a:pos x="127" y="64"/>
                </a:cxn>
                <a:cxn ang="0">
                  <a:pos x="119" y="39"/>
                </a:cxn>
                <a:cxn ang="0">
                  <a:pos x="100" y="47"/>
                </a:cxn>
                <a:cxn ang="0">
                  <a:pos x="84" y="85"/>
                </a:cxn>
                <a:cxn ang="0">
                  <a:pos x="70" y="110"/>
                </a:cxn>
                <a:cxn ang="0">
                  <a:pos x="52" y="124"/>
                </a:cxn>
                <a:cxn ang="0">
                  <a:pos x="34" y="127"/>
                </a:cxn>
                <a:cxn ang="0">
                  <a:pos x="16" y="117"/>
                </a:cxn>
                <a:cxn ang="0">
                  <a:pos x="3" y="98"/>
                </a:cxn>
                <a:cxn ang="0">
                  <a:pos x="2" y="77"/>
                </a:cxn>
                <a:cxn ang="0">
                  <a:pos x="21" y="57"/>
                </a:cxn>
                <a:cxn ang="0">
                  <a:pos x="54" y="45"/>
                </a:cxn>
                <a:cxn ang="0">
                  <a:pos x="71" y="36"/>
                </a:cxn>
                <a:cxn ang="0">
                  <a:pos x="77" y="26"/>
                </a:cxn>
                <a:cxn ang="0">
                  <a:pos x="83" y="11"/>
                </a:cxn>
                <a:cxn ang="0">
                  <a:pos x="98" y="2"/>
                </a:cxn>
                <a:cxn ang="0">
                  <a:pos x="119" y="5"/>
                </a:cxn>
                <a:cxn ang="0">
                  <a:pos x="139" y="6"/>
                </a:cxn>
                <a:cxn ang="0">
                  <a:pos x="160" y="9"/>
                </a:cxn>
              </a:cxnLst>
              <a:rect l="0" t="0" r="r" b="b"/>
              <a:pathLst>
                <a:path w="261" h="129">
                  <a:moveTo>
                    <a:pt x="170" y="9"/>
                  </a:moveTo>
                  <a:lnTo>
                    <a:pt x="170" y="16"/>
                  </a:lnTo>
                  <a:lnTo>
                    <a:pt x="169" y="22"/>
                  </a:lnTo>
                  <a:lnTo>
                    <a:pt x="169" y="29"/>
                  </a:lnTo>
                  <a:lnTo>
                    <a:pt x="168" y="36"/>
                  </a:lnTo>
                  <a:lnTo>
                    <a:pt x="169" y="55"/>
                  </a:lnTo>
                  <a:lnTo>
                    <a:pt x="173" y="64"/>
                  </a:lnTo>
                  <a:lnTo>
                    <a:pt x="179" y="68"/>
                  </a:lnTo>
                  <a:lnTo>
                    <a:pt x="188" y="65"/>
                  </a:lnTo>
                  <a:lnTo>
                    <a:pt x="196" y="61"/>
                  </a:lnTo>
                  <a:lnTo>
                    <a:pt x="205" y="54"/>
                  </a:lnTo>
                  <a:lnTo>
                    <a:pt x="214" y="47"/>
                  </a:lnTo>
                  <a:lnTo>
                    <a:pt x="219" y="41"/>
                  </a:lnTo>
                  <a:lnTo>
                    <a:pt x="222" y="39"/>
                  </a:lnTo>
                  <a:lnTo>
                    <a:pt x="228" y="35"/>
                  </a:lnTo>
                  <a:lnTo>
                    <a:pt x="235" y="31"/>
                  </a:lnTo>
                  <a:lnTo>
                    <a:pt x="244" y="26"/>
                  </a:lnTo>
                  <a:lnTo>
                    <a:pt x="252" y="26"/>
                  </a:lnTo>
                  <a:lnTo>
                    <a:pt x="258" y="29"/>
                  </a:lnTo>
                  <a:lnTo>
                    <a:pt x="261" y="36"/>
                  </a:lnTo>
                  <a:lnTo>
                    <a:pt x="260" y="52"/>
                  </a:lnTo>
                  <a:lnTo>
                    <a:pt x="252" y="75"/>
                  </a:lnTo>
                  <a:lnTo>
                    <a:pt x="242" y="93"/>
                  </a:lnTo>
                  <a:lnTo>
                    <a:pt x="229" y="107"/>
                  </a:lnTo>
                  <a:lnTo>
                    <a:pt x="215" y="117"/>
                  </a:lnTo>
                  <a:lnTo>
                    <a:pt x="198" y="124"/>
                  </a:lnTo>
                  <a:lnTo>
                    <a:pt x="182" y="127"/>
                  </a:lnTo>
                  <a:lnTo>
                    <a:pt x="165" y="129"/>
                  </a:lnTo>
                  <a:lnTo>
                    <a:pt x="147" y="127"/>
                  </a:lnTo>
                  <a:lnTo>
                    <a:pt x="134" y="123"/>
                  </a:lnTo>
                  <a:lnTo>
                    <a:pt x="126" y="117"/>
                  </a:lnTo>
                  <a:lnTo>
                    <a:pt x="123" y="108"/>
                  </a:lnTo>
                  <a:lnTo>
                    <a:pt x="123" y="98"/>
                  </a:lnTo>
                  <a:lnTo>
                    <a:pt x="124" y="87"/>
                  </a:lnTo>
                  <a:lnTo>
                    <a:pt x="126" y="75"/>
                  </a:lnTo>
                  <a:lnTo>
                    <a:pt x="127" y="64"/>
                  </a:lnTo>
                  <a:lnTo>
                    <a:pt x="126" y="54"/>
                  </a:lnTo>
                  <a:lnTo>
                    <a:pt x="119" y="39"/>
                  </a:lnTo>
                  <a:lnTo>
                    <a:pt x="110" y="36"/>
                  </a:lnTo>
                  <a:lnTo>
                    <a:pt x="100" y="47"/>
                  </a:lnTo>
                  <a:lnTo>
                    <a:pt x="90" y="70"/>
                  </a:lnTo>
                  <a:lnTo>
                    <a:pt x="84" y="85"/>
                  </a:lnTo>
                  <a:lnTo>
                    <a:pt x="78" y="98"/>
                  </a:lnTo>
                  <a:lnTo>
                    <a:pt x="70" y="110"/>
                  </a:lnTo>
                  <a:lnTo>
                    <a:pt x="62" y="117"/>
                  </a:lnTo>
                  <a:lnTo>
                    <a:pt x="52" y="124"/>
                  </a:lnTo>
                  <a:lnTo>
                    <a:pt x="44" y="127"/>
                  </a:lnTo>
                  <a:lnTo>
                    <a:pt x="34" y="127"/>
                  </a:lnTo>
                  <a:lnTo>
                    <a:pt x="25" y="123"/>
                  </a:lnTo>
                  <a:lnTo>
                    <a:pt x="16" y="117"/>
                  </a:lnTo>
                  <a:lnTo>
                    <a:pt x="9" y="108"/>
                  </a:lnTo>
                  <a:lnTo>
                    <a:pt x="3" y="98"/>
                  </a:lnTo>
                  <a:lnTo>
                    <a:pt x="0" y="87"/>
                  </a:lnTo>
                  <a:lnTo>
                    <a:pt x="2" y="77"/>
                  </a:lnTo>
                  <a:lnTo>
                    <a:pt x="9" y="65"/>
                  </a:lnTo>
                  <a:lnTo>
                    <a:pt x="21" y="57"/>
                  </a:lnTo>
                  <a:lnTo>
                    <a:pt x="39" y="49"/>
                  </a:lnTo>
                  <a:lnTo>
                    <a:pt x="54" y="45"/>
                  </a:lnTo>
                  <a:lnTo>
                    <a:pt x="64" y="41"/>
                  </a:lnTo>
                  <a:lnTo>
                    <a:pt x="71" y="36"/>
                  </a:lnTo>
                  <a:lnTo>
                    <a:pt x="75" y="32"/>
                  </a:lnTo>
                  <a:lnTo>
                    <a:pt x="77" y="26"/>
                  </a:lnTo>
                  <a:lnTo>
                    <a:pt x="80" y="19"/>
                  </a:lnTo>
                  <a:lnTo>
                    <a:pt x="83" y="11"/>
                  </a:lnTo>
                  <a:lnTo>
                    <a:pt x="88" y="0"/>
                  </a:lnTo>
                  <a:lnTo>
                    <a:pt x="98" y="2"/>
                  </a:lnTo>
                  <a:lnTo>
                    <a:pt x="108" y="3"/>
                  </a:lnTo>
                  <a:lnTo>
                    <a:pt x="119" y="5"/>
                  </a:lnTo>
                  <a:lnTo>
                    <a:pt x="129" y="6"/>
                  </a:lnTo>
                  <a:lnTo>
                    <a:pt x="139" y="6"/>
                  </a:lnTo>
                  <a:lnTo>
                    <a:pt x="150" y="8"/>
                  </a:lnTo>
                  <a:lnTo>
                    <a:pt x="160" y="9"/>
                  </a:lnTo>
                  <a:lnTo>
                    <a:pt x="170" y="9"/>
                  </a:lnTo>
                  <a:close/>
                </a:path>
              </a:pathLst>
            </a:custGeom>
            <a:solidFill>
              <a:srgbClr val="F2E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2636" y="3445"/>
              <a:ext cx="105" cy="105"/>
            </a:xfrm>
            <a:custGeom>
              <a:avLst/>
              <a:gdLst/>
              <a:ahLst/>
              <a:cxnLst>
                <a:cxn ang="0">
                  <a:pos x="72" y="13"/>
                </a:cxn>
                <a:cxn ang="0">
                  <a:pos x="78" y="26"/>
                </a:cxn>
                <a:cxn ang="0">
                  <a:pos x="82" y="39"/>
                </a:cxn>
                <a:cxn ang="0">
                  <a:pos x="86" y="52"/>
                </a:cxn>
                <a:cxn ang="0">
                  <a:pos x="92" y="61"/>
                </a:cxn>
                <a:cxn ang="0">
                  <a:pos x="101" y="75"/>
                </a:cxn>
                <a:cxn ang="0">
                  <a:pos x="105" y="90"/>
                </a:cxn>
                <a:cxn ang="0">
                  <a:pos x="101" y="100"/>
                </a:cxn>
                <a:cxn ang="0">
                  <a:pos x="86" y="104"/>
                </a:cxn>
                <a:cxn ang="0">
                  <a:pos x="75" y="104"/>
                </a:cxn>
                <a:cxn ang="0">
                  <a:pos x="62" y="104"/>
                </a:cxn>
                <a:cxn ang="0">
                  <a:pos x="49" y="105"/>
                </a:cxn>
                <a:cxn ang="0">
                  <a:pos x="36" y="105"/>
                </a:cxn>
                <a:cxn ang="0">
                  <a:pos x="25" y="105"/>
                </a:cxn>
                <a:cxn ang="0">
                  <a:pos x="14" y="104"/>
                </a:cxn>
                <a:cxn ang="0">
                  <a:pos x="7" y="101"/>
                </a:cxn>
                <a:cxn ang="0">
                  <a:pos x="3" y="98"/>
                </a:cxn>
                <a:cxn ang="0">
                  <a:pos x="0" y="81"/>
                </a:cxn>
                <a:cxn ang="0">
                  <a:pos x="1" y="52"/>
                </a:cxn>
                <a:cxn ang="0">
                  <a:pos x="6" y="22"/>
                </a:cxn>
                <a:cxn ang="0">
                  <a:pos x="16" y="0"/>
                </a:cxn>
                <a:cxn ang="0">
                  <a:pos x="25" y="3"/>
                </a:cxn>
                <a:cxn ang="0">
                  <a:pos x="32" y="5"/>
                </a:cxn>
                <a:cxn ang="0">
                  <a:pos x="37" y="7"/>
                </a:cxn>
                <a:cxn ang="0">
                  <a:pos x="42" y="9"/>
                </a:cxn>
                <a:cxn ang="0">
                  <a:pos x="46" y="10"/>
                </a:cxn>
                <a:cxn ang="0">
                  <a:pos x="53" y="12"/>
                </a:cxn>
                <a:cxn ang="0">
                  <a:pos x="62" y="13"/>
                </a:cxn>
                <a:cxn ang="0">
                  <a:pos x="72" y="13"/>
                </a:cxn>
              </a:cxnLst>
              <a:rect l="0" t="0" r="r" b="b"/>
              <a:pathLst>
                <a:path w="105" h="105">
                  <a:moveTo>
                    <a:pt x="72" y="13"/>
                  </a:moveTo>
                  <a:lnTo>
                    <a:pt x="78" y="26"/>
                  </a:lnTo>
                  <a:lnTo>
                    <a:pt x="82" y="39"/>
                  </a:lnTo>
                  <a:lnTo>
                    <a:pt x="86" y="52"/>
                  </a:lnTo>
                  <a:lnTo>
                    <a:pt x="92" y="61"/>
                  </a:lnTo>
                  <a:lnTo>
                    <a:pt x="101" y="75"/>
                  </a:lnTo>
                  <a:lnTo>
                    <a:pt x="105" y="90"/>
                  </a:lnTo>
                  <a:lnTo>
                    <a:pt x="101" y="100"/>
                  </a:lnTo>
                  <a:lnTo>
                    <a:pt x="86" y="104"/>
                  </a:lnTo>
                  <a:lnTo>
                    <a:pt x="75" y="104"/>
                  </a:lnTo>
                  <a:lnTo>
                    <a:pt x="62" y="104"/>
                  </a:lnTo>
                  <a:lnTo>
                    <a:pt x="49" y="105"/>
                  </a:lnTo>
                  <a:lnTo>
                    <a:pt x="36" y="105"/>
                  </a:lnTo>
                  <a:lnTo>
                    <a:pt x="25" y="105"/>
                  </a:lnTo>
                  <a:lnTo>
                    <a:pt x="14" y="104"/>
                  </a:lnTo>
                  <a:lnTo>
                    <a:pt x="7" y="101"/>
                  </a:lnTo>
                  <a:lnTo>
                    <a:pt x="3" y="98"/>
                  </a:lnTo>
                  <a:lnTo>
                    <a:pt x="0" y="81"/>
                  </a:lnTo>
                  <a:lnTo>
                    <a:pt x="1" y="52"/>
                  </a:lnTo>
                  <a:lnTo>
                    <a:pt x="6" y="22"/>
                  </a:lnTo>
                  <a:lnTo>
                    <a:pt x="16" y="0"/>
                  </a:lnTo>
                  <a:lnTo>
                    <a:pt x="25" y="3"/>
                  </a:lnTo>
                  <a:lnTo>
                    <a:pt x="32" y="5"/>
                  </a:lnTo>
                  <a:lnTo>
                    <a:pt x="37" y="7"/>
                  </a:lnTo>
                  <a:lnTo>
                    <a:pt x="42" y="9"/>
                  </a:lnTo>
                  <a:lnTo>
                    <a:pt x="46" y="10"/>
                  </a:lnTo>
                  <a:lnTo>
                    <a:pt x="53" y="12"/>
                  </a:lnTo>
                  <a:lnTo>
                    <a:pt x="62" y="13"/>
                  </a:lnTo>
                  <a:lnTo>
                    <a:pt x="72" y="13"/>
                  </a:lnTo>
                  <a:close/>
                </a:path>
              </a:pathLst>
            </a:custGeom>
            <a:solidFill>
              <a:srgbClr val="F2E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2744" y="3553"/>
              <a:ext cx="62" cy="55"/>
            </a:xfrm>
            <a:custGeom>
              <a:avLst/>
              <a:gdLst/>
              <a:ahLst/>
              <a:cxnLst>
                <a:cxn ang="0">
                  <a:pos x="62" y="51"/>
                </a:cxn>
                <a:cxn ang="0">
                  <a:pos x="55" y="52"/>
                </a:cxn>
                <a:cxn ang="0">
                  <a:pos x="48" y="52"/>
                </a:cxn>
                <a:cxn ang="0">
                  <a:pos x="40" y="54"/>
                </a:cxn>
                <a:cxn ang="0">
                  <a:pos x="33" y="54"/>
                </a:cxn>
                <a:cxn ang="0">
                  <a:pos x="25" y="55"/>
                </a:cxn>
                <a:cxn ang="0">
                  <a:pos x="17" y="55"/>
                </a:cxn>
                <a:cxn ang="0">
                  <a:pos x="9" y="55"/>
                </a:cxn>
                <a:cxn ang="0">
                  <a:pos x="0" y="55"/>
                </a:cxn>
                <a:cxn ang="0">
                  <a:pos x="1" y="38"/>
                </a:cxn>
                <a:cxn ang="0">
                  <a:pos x="7" y="20"/>
                </a:cxn>
                <a:cxn ang="0">
                  <a:pos x="16" y="6"/>
                </a:cxn>
                <a:cxn ang="0">
                  <a:pos x="27" y="0"/>
                </a:cxn>
                <a:cxn ang="0">
                  <a:pos x="38" y="2"/>
                </a:cxn>
                <a:cxn ang="0">
                  <a:pos x="45" y="7"/>
                </a:cxn>
                <a:cxn ang="0">
                  <a:pos x="49" y="16"/>
                </a:cxn>
                <a:cxn ang="0">
                  <a:pos x="48" y="29"/>
                </a:cxn>
                <a:cxn ang="0">
                  <a:pos x="45" y="36"/>
                </a:cxn>
                <a:cxn ang="0">
                  <a:pos x="48" y="41"/>
                </a:cxn>
                <a:cxn ang="0">
                  <a:pos x="53" y="45"/>
                </a:cxn>
                <a:cxn ang="0">
                  <a:pos x="62" y="51"/>
                </a:cxn>
              </a:cxnLst>
              <a:rect l="0" t="0" r="r" b="b"/>
              <a:pathLst>
                <a:path w="62" h="55">
                  <a:moveTo>
                    <a:pt x="62" y="51"/>
                  </a:moveTo>
                  <a:lnTo>
                    <a:pt x="55" y="52"/>
                  </a:lnTo>
                  <a:lnTo>
                    <a:pt x="48" y="52"/>
                  </a:lnTo>
                  <a:lnTo>
                    <a:pt x="40" y="54"/>
                  </a:lnTo>
                  <a:lnTo>
                    <a:pt x="33" y="54"/>
                  </a:lnTo>
                  <a:lnTo>
                    <a:pt x="25" y="55"/>
                  </a:lnTo>
                  <a:lnTo>
                    <a:pt x="17" y="55"/>
                  </a:lnTo>
                  <a:lnTo>
                    <a:pt x="9" y="55"/>
                  </a:lnTo>
                  <a:lnTo>
                    <a:pt x="0" y="55"/>
                  </a:lnTo>
                  <a:lnTo>
                    <a:pt x="1" y="38"/>
                  </a:lnTo>
                  <a:lnTo>
                    <a:pt x="7" y="20"/>
                  </a:lnTo>
                  <a:lnTo>
                    <a:pt x="16" y="6"/>
                  </a:lnTo>
                  <a:lnTo>
                    <a:pt x="27" y="0"/>
                  </a:lnTo>
                  <a:lnTo>
                    <a:pt x="38" y="2"/>
                  </a:lnTo>
                  <a:lnTo>
                    <a:pt x="45" y="7"/>
                  </a:lnTo>
                  <a:lnTo>
                    <a:pt x="49" y="16"/>
                  </a:lnTo>
                  <a:lnTo>
                    <a:pt x="48" y="29"/>
                  </a:lnTo>
                  <a:lnTo>
                    <a:pt x="45" y="36"/>
                  </a:lnTo>
                  <a:lnTo>
                    <a:pt x="48" y="41"/>
                  </a:lnTo>
                  <a:lnTo>
                    <a:pt x="53" y="45"/>
                  </a:lnTo>
                  <a:lnTo>
                    <a:pt x="62" y="51"/>
                  </a:lnTo>
                  <a:close/>
                </a:path>
              </a:pathLst>
            </a:custGeom>
            <a:solidFill>
              <a:srgbClr val="F2E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2589" y="3969"/>
              <a:ext cx="375" cy="369"/>
            </a:xfrm>
            <a:custGeom>
              <a:avLst/>
              <a:gdLst/>
              <a:ahLst/>
              <a:cxnLst>
                <a:cxn ang="0">
                  <a:pos x="375" y="291"/>
                </a:cxn>
                <a:cxn ang="0">
                  <a:pos x="365" y="323"/>
                </a:cxn>
                <a:cxn ang="0">
                  <a:pos x="324" y="342"/>
                </a:cxn>
                <a:cxn ang="0">
                  <a:pos x="305" y="343"/>
                </a:cxn>
                <a:cxn ang="0">
                  <a:pos x="277" y="342"/>
                </a:cxn>
                <a:cxn ang="0">
                  <a:pos x="259" y="339"/>
                </a:cxn>
                <a:cxn ang="0">
                  <a:pos x="243" y="336"/>
                </a:cxn>
                <a:cxn ang="0">
                  <a:pos x="220" y="343"/>
                </a:cxn>
                <a:cxn ang="0">
                  <a:pos x="210" y="352"/>
                </a:cxn>
                <a:cxn ang="0">
                  <a:pos x="204" y="349"/>
                </a:cxn>
                <a:cxn ang="0">
                  <a:pos x="205" y="333"/>
                </a:cxn>
                <a:cxn ang="0">
                  <a:pos x="231" y="317"/>
                </a:cxn>
                <a:cxn ang="0">
                  <a:pos x="257" y="311"/>
                </a:cxn>
                <a:cxn ang="0">
                  <a:pos x="263" y="304"/>
                </a:cxn>
                <a:cxn ang="0">
                  <a:pos x="240" y="300"/>
                </a:cxn>
                <a:cxn ang="0">
                  <a:pos x="218" y="306"/>
                </a:cxn>
                <a:cxn ang="0">
                  <a:pos x="200" y="316"/>
                </a:cxn>
                <a:cxn ang="0">
                  <a:pos x="161" y="333"/>
                </a:cxn>
                <a:cxn ang="0">
                  <a:pos x="138" y="369"/>
                </a:cxn>
                <a:cxn ang="0">
                  <a:pos x="135" y="342"/>
                </a:cxn>
                <a:cxn ang="0">
                  <a:pos x="165" y="310"/>
                </a:cxn>
                <a:cxn ang="0">
                  <a:pos x="174" y="291"/>
                </a:cxn>
                <a:cxn ang="0">
                  <a:pos x="152" y="306"/>
                </a:cxn>
                <a:cxn ang="0">
                  <a:pos x="120" y="314"/>
                </a:cxn>
                <a:cxn ang="0">
                  <a:pos x="92" y="314"/>
                </a:cxn>
                <a:cxn ang="0">
                  <a:pos x="69" y="320"/>
                </a:cxn>
                <a:cxn ang="0">
                  <a:pos x="46" y="332"/>
                </a:cxn>
                <a:cxn ang="0">
                  <a:pos x="66" y="307"/>
                </a:cxn>
                <a:cxn ang="0">
                  <a:pos x="46" y="301"/>
                </a:cxn>
                <a:cxn ang="0">
                  <a:pos x="15" y="316"/>
                </a:cxn>
                <a:cxn ang="0">
                  <a:pos x="0" y="333"/>
                </a:cxn>
                <a:cxn ang="0">
                  <a:pos x="4" y="313"/>
                </a:cxn>
                <a:cxn ang="0">
                  <a:pos x="21" y="290"/>
                </a:cxn>
                <a:cxn ang="0">
                  <a:pos x="57" y="275"/>
                </a:cxn>
                <a:cxn ang="0">
                  <a:pos x="76" y="271"/>
                </a:cxn>
                <a:cxn ang="0">
                  <a:pos x="102" y="255"/>
                </a:cxn>
                <a:cxn ang="0">
                  <a:pos x="144" y="229"/>
                </a:cxn>
                <a:cxn ang="0">
                  <a:pos x="174" y="241"/>
                </a:cxn>
                <a:cxn ang="0">
                  <a:pos x="185" y="262"/>
                </a:cxn>
                <a:cxn ang="0">
                  <a:pos x="205" y="212"/>
                </a:cxn>
                <a:cxn ang="0">
                  <a:pos x="200" y="159"/>
                </a:cxn>
                <a:cxn ang="0">
                  <a:pos x="210" y="110"/>
                </a:cxn>
                <a:cxn ang="0">
                  <a:pos x="231" y="72"/>
                </a:cxn>
                <a:cxn ang="0">
                  <a:pos x="257" y="44"/>
                </a:cxn>
                <a:cxn ang="0">
                  <a:pos x="276" y="9"/>
                </a:cxn>
                <a:cxn ang="0">
                  <a:pos x="283" y="5"/>
                </a:cxn>
                <a:cxn ang="0">
                  <a:pos x="301" y="23"/>
                </a:cxn>
                <a:cxn ang="0">
                  <a:pos x="298" y="87"/>
                </a:cxn>
                <a:cxn ang="0">
                  <a:pos x="262" y="152"/>
                </a:cxn>
                <a:cxn ang="0">
                  <a:pos x="263" y="208"/>
                </a:cxn>
                <a:cxn ang="0">
                  <a:pos x="288" y="231"/>
                </a:cxn>
                <a:cxn ang="0">
                  <a:pos x="256" y="235"/>
                </a:cxn>
                <a:cxn ang="0">
                  <a:pos x="247" y="252"/>
                </a:cxn>
                <a:cxn ang="0">
                  <a:pos x="259" y="251"/>
                </a:cxn>
                <a:cxn ang="0">
                  <a:pos x="272" y="245"/>
                </a:cxn>
                <a:cxn ang="0">
                  <a:pos x="293" y="241"/>
                </a:cxn>
                <a:cxn ang="0">
                  <a:pos x="324" y="244"/>
                </a:cxn>
                <a:cxn ang="0">
                  <a:pos x="357" y="257"/>
                </a:cxn>
                <a:cxn ang="0">
                  <a:pos x="374" y="277"/>
                </a:cxn>
              </a:cxnLst>
              <a:rect l="0" t="0" r="r" b="b"/>
              <a:pathLst>
                <a:path w="375" h="369">
                  <a:moveTo>
                    <a:pt x="374" y="277"/>
                  </a:moveTo>
                  <a:lnTo>
                    <a:pt x="374" y="283"/>
                  </a:lnTo>
                  <a:lnTo>
                    <a:pt x="375" y="291"/>
                  </a:lnTo>
                  <a:lnTo>
                    <a:pt x="374" y="301"/>
                  </a:lnTo>
                  <a:lnTo>
                    <a:pt x="371" y="313"/>
                  </a:lnTo>
                  <a:lnTo>
                    <a:pt x="365" y="323"/>
                  </a:lnTo>
                  <a:lnTo>
                    <a:pt x="357" y="332"/>
                  </a:lnTo>
                  <a:lnTo>
                    <a:pt x="342" y="339"/>
                  </a:lnTo>
                  <a:lnTo>
                    <a:pt x="324" y="342"/>
                  </a:lnTo>
                  <a:lnTo>
                    <a:pt x="316" y="342"/>
                  </a:lnTo>
                  <a:lnTo>
                    <a:pt x="311" y="342"/>
                  </a:lnTo>
                  <a:lnTo>
                    <a:pt x="305" y="343"/>
                  </a:lnTo>
                  <a:lnTo>
                    <a:pt x="299" y="343"/>
                  </a:lnTo>
                  <a:lnTo>
                    <a:pt x="288" y="343"/>
                  </a:lnTo>
                  <a:lnTo>
                    <a:pt x="277" y="342"/>
                  </a:lnTo>
                  <a:lnTo>
                    <a:pt x="270" y="342"/>
                  </a:lnTo>
                  <a:lnTo>
                    <a:pt x="263" y="340"/>
                  </a:lnTo>
                  <a:lnTo>
                    <a:pt x="259" y="339"/>
                  </a:lnTo>
                  <a:lnTo>
                    <a:pt x="253" y="339"/>
                  </a:lnTo>
                  <a:lnTo>
                    <a:pt x="249" y="337"/>
                  </a:lnTo>
                  <a:lnTo>
                    <a:pt x="243" y="336"/>
                  </a:lnTo>
                  <a:lnTo>
                    <a:pt x="236" y="337"/>
                  </a:lnTo>
                  <a:lnTo>
                    <a:pt x="229" y="339"/>
                  </a:lnTo>
                  <a:lnTo>
                    <a:pt x="220" y="343"/>
                  </a:lnTo>
                  <a:lnTo>
                    <a:pt x="213" y="347"/>
                  </a:lnTo>
                  <a:lnTo>
                    <a:pt x="211" y="349"/>
                  </a:lnTo>
                  <a:lnTo>
                    <a:pt x="210" y="352"/>
                  </a:lnTo>
                  <a:lnTo>
                    <a:pt x="208" y="353"/>
                  </a:lnTo>
                  <a:lnTo>
                    <a:pt x="207" y="356"/>
                  </a:lnTo>
                  <a:lnTo>
                    <a:pt x="204" y="349"/>
                  </a:lnTo>
                  <a:lnTo>
                    <a:pt x="203" y="342"/>
                  </a:lnTo>
                  <a:lnTo>
                    <a:pt x="203" y="337"/>
                  </a:lnTo>
                  <a:lnTo>
                    <a:pt x="205" y="333"/>
                  </a:lnTo>
                  <a:lnTo>
                    <a:pt x="213" y="326"/>
                  </a:lnTo>
                  <a:lnTo>
                    <a:pt x="223" y="320"/>
                  </a:lnTo>
                  <a:lnTo>
                    <a:pt x="231" y="317"/>
                  </a:lnTo>
                  <a:lnTo>
                    <a:pt x="241" y="314"/>
                  </a:lnTo>
                  <a:lnTo>
                    <a:pt x="250" y="313"/>
                  </a:lnTo>
                  <a:lnTo>
                    <a:pt x="257" y="311"/>
                  </a:lnTo>
                  <a:lnTo>
                    <a:pt x="265" y="310"/>
                  </a:lnTo>
                  <a:lnTo>
                    <a:pt x="267" y="307"/>
                  </a:lnTo>
                  <a:lnTo>
                    <a:pt x="263" y="304"/>
                  </a:lnTo>
                  <a:lnTo>
                    <a:pt x="256" y="301"/>
                  </a:lnTo>
                  <a:lnTo>
                    <a:pt x="249" y="300"/>
                  </a:lnTo>
                  <a:lnTo>
                    <a:pt x="240" y="300"/>
                  </a:lnTo>
                  <a:lnTo>
                    <a:pt x="233" y="301"/>
                  </a:lnTo>
                  <a:lnTo>
                    <a:pt x="224" y="303"/>
                  </a:lnTo>
                  <a:lnTo>
                    <a:pt x="218" y="306"/>
                  </a:lnTo>
                  <a:lnTo>
                    <a:pt x="213" y="307"/>
                  </a:lnTo>
                  <a:lnTo>
                    <a:pt x="207" y="311"/>
                  </a:lnTo>
                  <a:lnTo>
                    <a:pt x="200" y="316"/>
                  </a:lnTo>
                  <a:lnTo>
                    <a:pt x="191" y="321"/>
                  </a:lnTo>
                  <a:lnTo>
                    <a:pt x="177" y="326"/>
                  </a:lnTo>
                  <a:lnTo>
                    <a:pt x="161" y="333"/>
                  </a:lnTo>
                  <a:lnTo>
                    <a:pt x="151" y="343"/>
                  </a:lnTo>
                  <a:lnTo>
                    <a:pt x="144" y="357"/>
                  </a:lnTo>
                  <a:lnTo>
                    <a:pt x="138" y="369"/>
                  </a:lnTo>
                  <a:lnTo>
                    <a:pt x="135" y="359"/>
                  </a:lnTo>
                  <a:lnTo>
                    <a:pt x="133" y="350"/>
                  </a:lnTo>
                  <a:lnTo>
                    <a:pt x="135" y="342"/>
                  </a:lnTo>
                  <a:lnTo>
                    <a:pt x="139" y="334"/>
                  </a:lnTo>
                  <a:lnTo>
                    <a:pt x="152" y="320"/>
                  </a:lnTo>
                  <a:lnTo>
                    <a:pt x="165" y="310"/>
                  </a:lnTo>
                  <a:lnTo>
                    <a:pt x="175" y="301"/>
                  </a:lnTo>
                  <a:lnTo>
                    <a:pt x="180" y="290"/>
                  </a:lnTo>
                  <a:lnTo>
                    <a:pt x="174" y="291"/>
                  </a:lnTo>
                  <a:lnTo>
                    <a:pt x="167" y="296"/>
                  </a:lnTo>
                  <a:lnTo>
                    <a:pt x="159" y="300"/>
                  </a:lnTo>
                  <a:lnTo>
                    <a:pt x="152" y="306"/>
                  </a:lnTo>
                  <a:lnTo>
                    <a:pt x="144" y="310"/>
                  </a:lnTo>
                  <a:lnTo>
                    <a:pt x="133" y="313"/>
                  </a:lnTo>
                  <a:lnTo>
                    <a:pt x="120" y="314"/>
                  </a:lnTo>
                  <a:lnTo>
                    <a:pt x="108" y="314"/>
                  </a:lnTo>
                  <a:lnTo>
                    <a:pt x="99" y="314"/>
                  </a:lnTo>
                  <a:lnTo>
                    <a:pt x="92" y="314"/>
                  </a:lnTo>
                  <a:lnTo>
                    <a:pt x="84" y="316"/>
                  </a:lnTo>
                  <a:lnTo>
                    <a:pt x="77" y="317"/>
                  </a:lnTo>
                  <a:lnTo>
                    <a:pt x="69" y="320"/>
                  </a:lnTo>
                  <a:lnTo>
                    <a:pt x="61" y="323"/>
                  </a:lnTo>
                  <a:lnTo>
                    <a:pt x="54" y="327"/>
                  </a:lnTo>
                  <a:lnTo>
                    <a:pt x="46" y="332"/>
                  </a:lnTo>
                  <a:lnTo>
                    <a:pt x="51" y="321"/>
                  </a:lnTo>
                  <a:lnTo>
                    <a:pt x="57" y="314"/>
                  </a:lnTo>
                  <a:lnTo>
                    <a:pt x="66" y="307"/>
                  </a:lnTo>
                  <a:lnTo>
                    <a:pt x="76" y="301"/>
                  </a:lnTo>
                  <a:lnTo>
                    <a:pt x="60" y="300"/>
                  </a:lnTo>
                  <a:lnTo>
                    <a:pt x="46" y="301"/>
                  </a:lnTo>
                  <a:lnTo>
                    <a:pt x="34" y="304"/>
                  </a:lnTo>
                  <a:lnTo>
                    <a:pt x="24" y="310"/>
                  </a:lnTo>
                  <a:lnTo>
                    <a:pt x="15" y="316"/>
                  </a:lnTo>
                  <a:lnTo>
                    <a:pt x="10" y="323"/>
                  </a:lnTo>
                  <a:lnTo>
                    <a:pt x="4" y="329"/>
                  </a:lnTo>
                  <a:lnTo>
                    <a:pt x="0" y="333"/>
                  </a:lnTo>
                  <a:lnTo>
                    <a:pt x="1" y="327"/>
                  </a:lnTo>
                  <a:lnTo>
                    <a:pt x="2" y="320"/>
                  </a:lnTo>
                  <a:lnTo>
                    <a:pt x="4" y="313"/>
                  </a:lnTo>
                  <a:lnTo>
                    <a:pt x="8" y="306"/>
                  </a:lnTo>
                  <a:lnTo>
                    <a:pt x="14" y="298"/>
                  </a:lnTo>
                  <a:lnTo>
                    <a:pt x="21" y="290"/>
                  </a:lnTo>
                  <a:lnTo>
                    <a:pt x="33" y="283"/>
                  </a:lnTo>
                  <a:lnTo>
                    <a:pt x="48" y="277"/>
                  </a:lnTo>
                  <a:lnTo>
                    <a:pt x="57" y="275"/>
                  </a:lnTo>
                  <a:lnTo>
                    <a:pt x="63" y="275"/>
                  </a:lnTo>
                  <a:lnTo>
                    <a:pt x="69" y="274"/>
                  </a:lnTo>
                  <a:lnTo>
                    <a:pt x="76" y="271"/>
                  </a:lnTo>
                  <a:lnTo>
                    <a:pt x="82" y="268"/>
                  </a:lnTo>
                  <a:lnTo>
                    <a:pt x="90" y="262"/>
                  </a:lnTo>
                  <a:lnTo>
                    <a:pt x="102" y="255"/>
                  </a:lnTo>
                  <a:lnTo>
                    <a:pt x="116" y="244"/>
                  </a:lnTo>
                  <a:lnTo>
                    <a:pt x="131" y="234"/>
                  </a:lnTo>
                  <a:lnTo>
                    <a:pt x="144" y="229"/>
                  </a:lnTo>
                  <a:lnTo>
                    <a:pt x="155" y="231"/>
                  </a:lnTo>
                  <a:lnTo>
                    <a:pt x="165" y="235"/>
                  </a:lnTo>
                  <a:lnTo>
                    <a:pt x="174" y="241"/>
                  </a:lnTo>
                  <a:lnTo>
                    <a:pt x="180" y="248"/>
                  </a:lnTo>
                  <a:lnTo>
                    <a:pt x="184" y="257"/>
                  </a:lnTo>
                  <a:lnTo>
                    <a:pt x="185" y="262"/>
                  </a:lnTo>
                  <a:lnTo>
                    <a:pt x="198" y="247"/>
                  </a:lnTo>
                  <a:lnTo>
                    <a:pt x="204" y="229"/>
                  </a:lnTo>
                  <a:lnTo>
                    <a:pt x="205" y="212"/>
                  </a:lnTo>
                  <a:lnTo>
                    <a:pt x="204" y="195"/>
                  </a:lnTo>
                  <a:lnTo>
                    <a:pt x="201" y="176"/>
                  </a:lnTo>
                  <a:lnTo>
                    <a:pt x="200" y="159"/>
                  </a:lnTo>
                  <a:lnTo>
                    <a:pt x="201" y="141"/>
                  </a:lnTo>
                  <a:lnTo>
                    <a:pt x="207" y="124"/>
                  </a:lnTo>
                  <a:lnTo>
                    <a:pt x="210" y="110"/>
                  </a:lnTo>
                  <a:lnTo>
                    <a:pt x="216" y="97"/>
                  </a:lnTo>
                  <a:lnTo>
                    <a:pt x="223" y="84"/>
                  </a:lnTo>
                  <a:lnTo>
                    <a:pt x="231" y="72"/>
                  </a:lnTo>
                  <a:lnTo>
                    <a:pt x="240" y="62"/>
                  </a:lnTo>
                  <a:lnTo>
                    <a:pt x="249" y="52"/>
                  </a:lnTo>
                  <a:lnTo>
                    <a:pt x="257" y="44"/>
                  </a:lnTo>
                  <a:lnTo>
                    <a:pt x="265" y="35"/>
                  </a:lnTo>
                  <a:lnTo>
                    <a:pt x="272" y="22"/>
                  </a:lnTo>
                  <a:lnTo>
                    <a:pt x="276" y="9"/>
                  </a:lnTo>
                  <a:lnTo>
                    <a:pt x="277" y="0"/>
                  </a:lnTo>
                  <a:lnTo>
                    <a:pt x="280" y="0"/>
                  </a:lnTo>
                  <a:lnTo>
                    <a:pt x="283" y="5"/>
                  </a:lnTo>
                  <a:lnTo>
                    <a:pt x="289" y="9"/>
                  </a:lnTo>
                  <a:lnTo>
                    <a:pt x="295" y="15"/>
                  </a:lnTo>
                  <a:lnTo>
                    <a:pt x="301" y="23"/>
                  </a:lnTo>
                  <a:lnTo>
                    <a:pt x="298" y="42"/>
                  </a:lnTo>
                  <a:lnTo>
                    <a:pt x="299" y="64"/>
                  </a:lnTo>
                  <a:lnTo>
                    <a:pt x="298" y="87"/>
                  </a:lnTo>
                  <a:lnTo>
                    <a:pt x="289" y="104"/>
                  </a:lnTo>
                  <a:lnTo>
                    <a:pt x="275" y="124"/>
                  </a:lnTo>
                  <a:lnTo>
                    <a:pt x="262" y="152"/>
                  </a:lnTo>
                  <a:lnTo>
                    <a:pt x="253" y="180"/>
                  </a:lnTo>
                  <a:lnTo>
                    <a:pt x="250" y="203"/>
                  </a:lnTo>
                  <a:lnTo>
                    <a:pt x="263" y="208"/>
                  </a:lnTo>
                  <a:lnTo>
                    <a:pt x="276" y="213"/>
                  </a:lnTo>
                  <a:lnTo>
                    <a:pt x="285" y="221"/>
                  </a:lnTo>
                  <a:lnTo>
                    <a:pt x="288" y="231"/>
                  </a:lnTo>
                  <a:lnTo>
                    <a:pt x="273" y="228"/>
                  </a:lnTo>
                  <a:lnTo>
                    <a:pt x="263" y="229"/>
                  </a:lnTo>
                  <a:lnTo>
                    <a:pt x="256" y="235"/>
                  </a:lnTo>
                  <a:lnTo>
                    <a:pt x="250" y="244"/>
                  </a:lnTo>
                  <a:lnTo>
                    <a:pt x="246" y="251"/>
                  </a:lnTo>
                  <a:lnTo>
                    <a:pt x="247" y="252"/>
                  </a:lnTo>
                  <a:lnTo>
                    <a:pt x="250" y="251"/>
                  </a:lnTo>
                  <a:lnTo>
                    <a:pt x="256" y="251"/>
                  </a:lnTo>
                  <a:lnTo>
                    <a:pt x="259" y="251"/>
                  </a:lnTo>
                  <a:lnTo>
                    <a:pt x="262" y="249"/>
                  </a:lnTo>
                  <a:lnTo>
                    <a:pt x="266" y="248"/>
                  </a:lnTo>
                  <a:lnTo>
                    <a:pt x="272" y="245"/>
                  </a:lnTo>
                  <a:lnTo>
                    <a:pt x="277" y="244"/>
                  </a:lnTo>
                  <a:lnTo>
                    <a:pt x="285" y="242"/>
                  </a:lnTo>
                  <a:lnTo>
                    <a:pt x="293" y="241"/>
                  </a:lnTo>
                  <a:lnTo>
                    <a:pt x="302" y="241"/>
                  </a:lnTo>
                  <a:lnTo>
                    <a:pt x="312" y="242"/>
                  </a:lnTo>
                  <a:lnTo>
                    <a:pt x="324" y="244"/>
                  </a:lnTo>
                  <a:lnTo>
                    <a:pt x="335" y="247"/>
                  </a:lnTo>
                  <a:lnTo>
                    <a:pt x="347" y="251"/>
                  </a:lnTo>
                  <a:lnTo>
                    <a:pt x="357" y="257"/>
                  </a:lnTo>
                  <a:lnTo>
                    <a:pt x="365" y="262"/>
                  </a:lnTo>
                  <a:lnTo>
                    <a:pt x="371" y="270"/>
                  </a:lnTo>
                  <a:lnTo>
                    <a:pt x="374" y="277"/>
                  </a:lnTo>
                  <a:close/>
                </a:path>
              </a:pathLst>
            </a:custGeom>
            <a:solidFill>
              <a:srgbClr val="99A3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1141" y="3477"/>
              <a:ext cx="199" cy="94"/>
            </a:xfrm>
            <a:custGeom>
              <a:avLst/>
              <a:gdLst/>
              <a:ahLst/>
              <a:cxnLst>
                <a:cxn ang="0">
                  <a:pos x="193" y="91"/>
                </a:cxn>
                <a:cxn ang="0">
                  <a:pos x="183" y="83"/>
                </a:cxn>
                <a:cxn ang="0">
                  <a:pos x="170" y="79"/>
                </a:cxn>
                <a:cxn ang="0">
                  <a:pos x="149" y="82"/>
                </a:cxn>
                <a:cxn ang="0">
                  <a:pos x="133" y="83"/>
                </a:cxn>
                <a:cxn ang="0">
                  <a:pos x="117" y="83"/>
                </a:cxn>
                <a:cxn ang="0">
                  <a:pos x="101" y="79"/>
                </a:cxn>
                <a:cxn ang="0">
                  <a:pos x="85" y="73"/>
                </a:cxn>
                <a:cxn ang="0">
                  <a:pos x="68" y="62"/>
                </a:cxn>
                <a:cxn ang="0">
                  <a:pos x="45" y="37"/>
                </a:cxn>
                <a:cxn ang="0">
                  <a:pos x="32" y="35"/>
                </a:cxn>
                <a:cxn ang="0">
                  <a:pos x="20" y="46"/>
                </a:cxn>
                <a:cxn ang="0">
                  <a:pos x="15" y="60"/>
                </a:cxn>
                <a:cxn ang="0">
                  <a:pos x="10" y="71"/>
                </a:cxn>
                <a:cxn ang="0">
                  <a:pos x="7" y="66"/>
                </a:cxn>
                <a:cxn ang="0">
                  <a:pos x="3" y="53"/>
                </a:cxn>
                <a:cxn ang="0">
                  <a:pos x="3" y="36"/>
                </a:cxn>
                <a:cxn ang="0">
                  <a:pos x="9" y="24"/>
                </a:cxn>
                <a:cxn ang="0">
                  <a:pos x="17" y="16"/>
                </a:cxn>
                <a:cxn ang="0">
                  <a:pos x="26" y="7"/>
                </a:cxn>
                <a:cxn ang="0">
                  <a:pos x="36" y="3"/>
                </a:cxn>
                <a:cxn ang="0">
                  <a:pos x="52" y="0"/>
                </a:cxn>
                <a:cxn ang="0">
                  <a:pos x="69" y="0"/>
                </a:cxn>
                <a:cxn ang="0">
                  <a:pos x="87" y="1"/>
                </a:cxn>
                <a:cxn ang="0">
                  <a:pos x="95" y="19"/>
                </a:cxn>
                <a:cxn ang="0">
                  <a:pos x="114" y="47"/>
                </a:cxn>
                <a:cxn ang="0">
                  <a:pos x="140" y="59"/>
                </a:cxn>
                <a:cxn ang="0">
                  <a:pos x="153" y="62"/>
                </a:cxn>
                <a:cxn ang="0">
                  <a:pos x="166" y="65"/>
                </a:cxn>
                <a:cxn ang="0">
                  <a:pos x="179" y="68"/>
                </a:cxn>
                <a:cxn ang="0">
                  <a:pos x="190" y="73"/>
                </a:cxn>
                <a:cxn ang="0">
                  <a:pos x="199" y="88"/>
                </a:cxn>
              </a:cxnLst>
              <a:rect l="0" t="0" r="r" b="b"/>
              <a:pathLst>
                <a:path w="199" h="94">
                  <a:moveTo>
                    <a:pt x="199" y="94"/>
                  </a:moveTo>
                  <a:lnTo>
                    <a:pt x="193" y="91"/>
                  </a:lnTo>
                  <a:lnTo>
                    <a:pt x="189" y="86"/>
                  </a:lnTo>
                  <a:lnTo>
                    <a:pt x="183" y="83"/>
                  </a:lnTo>
                  <a:lnTo>
                    <a:pt x="177" y="81"/>
                  </a:lnTo>
                  <a:lnTo>
                    <a:pt x="170" y="79"/>
                  </a:lnTo>
                  <a:lnTo>
                    <a:pt x="160" y="81"/>
                  </a:lnTo>
                  <a:lnTo>
                    <a:pt x="149" y="82"/>
                  </a:lnTo>
                  <a:lnTo>
                    <a:pt x="138" y="83"/>
                  </a:lnTo>
                  <a:lnTo>
                    <a:pt x="133" y="83"/>
                  </a:lnTo>
                  <a:lnTo>
                    <a:pt x="125" y="83"/>
                  </a:lnTo>
                  <a:lnTo>
                    <a:pt x="117" y="83"/>
                  </a:lnTo>
                  <a:lnTo>
                    <a:pt x="110" y="81"/>
                  </a:lnTo>
                  <a:lnTo>
                    <a:pt x="101" y="79"/>
                  </a:lnTo>
                  <a:lnTo>
                    <a:pt x="92" y="76"/>
                  </a:lnTo>
                  <a:lnTo>
                    <a:pt x="85" y="73"/>
                  </a:lnTo>
                  <a:lnTo>
                    <a:pt x="79" y="71"/>
                  </a:lnTo>
                  <a:lnTo>
                    <a:pt x="68" y="62"/>
                  </a:lnTo>
                  <a:lnTo>
                    <a:pt x="55" y="49"/>
                  </a:lnTo>
                  <a:lnTo>
                    <a:pt x="45" y="37"/>
                  </a:lnTo>
                  <a:lnTo>
                    <a:pt x="38" y="32"/>
                  </a:lnTo>
                  <a:lnTo>
                    <a:pt x="32" y="35"/>
                  </a:lnTo>
                  <a:lnTo>
                    <a:pt x="26" y="39"/>
                  </a:lnTo>
                  <a:lnTo>
                    <a:pt x="20" y="46"/>
                  </a:lnTo>
                  <a:lnTo>
                    <a:pt x="19" y="55"/>
                  </a:lnTo>
                  <a:lnTo>
                    <a:pt x="15" y="60"/>
                  </a:lnTo>
                  <a:lnTo>
                    <a:pt x="12" y="66"/>
                  </a:lnTo>
                  <a:lnTo>
                    <a:pt x="10" y="71"/>
                  </a:lnTo>
                  <a:lnTo>
                    <a:pt x="10" y="72"/>
                  </a:lnTo>
                  <a:lnTo>
                    <a:pt x="7" y="66"/>
                  </a:lnTo>
                  <a:lnTo>
                    <a:pt x="6" y="60"/>
                  </a:lnTo>
                  <a:lnTo>
                    <a:pt x="3" y="53"/>
                  </a:lnTo>
                  <a:lnTo>
                    <a:pt x="0" y="45"/>
                  </a:lnTo>
                  <a:lnTo>
                    <a:pt x="3" y="36"/>
                  </a:lnTo>
                  <a:lnTo>
                    <a:pt x="6" y="30"/>
                  </a:lnTo>
                  <a:lnTo>
                    <a:pt x="9" y="24"/>
                  </a:lnTo>
                  <a:lnTo>
                    <a:pt x="13" y="20"/>
                  </a:lnTo>
                  <a:lnTo>
                    <a:pt x="17" y="16"/>
                  </a:lnTo>
                  <a:lnTo>
                    <a:pt x="22" y="11"/>
                  </a:lnTo>
                  <a:lnTo>
                    <a:pt x="26" y="7"/>
                  </a:lnTo>
                  <a:lnTo>
                    <a:pt x="32" y="4"/>
                  </a:lnTo>
                  <a:lnTo>
                    <a:pt x="36" y="3"/>
                  </a:lnTo>
                  <a:lnTo>
                    <a:pt x="43" y="1"/>
                  </a:lnTo>
                  <a:lnTo>
                    <a:pt x="52" y="0"/>
                  </a:lnTo>
                  <a:lnTo>
                    <a:pt x="61" y="0"/>
                  </a:lnTo>
                  <a:lnTo>
                    <a:pt x="69" y="0"/>
                  </a:lnTo>
                  <a:lnTo>
                    <a:pt x="78" y="0"/>
                  </a:lnTo>
                  <a:lnTo>
                    <a:pt x="87" y="1"/>
                  </a:lnTo>
                  <a:lnTo>
                    <a:pt x="94" y="4"/>
                  </a:lnTo>
                  <a:lnTo>
                    <a:pt x="95" y="19"/>
                  </a:lnTo>
                  <a:lnTo>
                    <a:pt x="102" y="33"/>
                  </a:lnTo>
                  <a:lnTo>
                    <a:pt x="114" y="47"/>
                  </a:lnTo>
                  <a:lnTo>
                    <a:pt x="133" y="58"/>
                  </a:lnTo>
                  <a:lnTo>
                    <a:pt x="140" y="59"/>
                  </a:lnTo>
                  <a:lnTo>
                    <a:pt x="146" y="60"/>
                  </a:lnTo>
                  <a:lnTo>
                    <a:pt x="153" y="62"/>
                  </a:lnTo>
                  <a:lnTo>
                    <a:pt x="160" y="63"/>
                  </a:lnTo>
                  <a:lnTo>
                    <a:pt x="166" y="65"/>
                  </a:lnTo>
                  <a:lnTo>
                    <a:pt x="173" y="66"/>
                  </a:lnTo>
                  <a:lnTo>
                    <a:pt x="179" y="68"/>
                  </a:lnTo>
                  <a:lnTo>
                    <a:pt x="186" y="68"/>
                  </a:lnTo>
                  <a:lnTo>
                    <a:pt x="190" y="73"/>
                  </a:lnTo>
                  <a:lnTo>
                    <a:pt x="195" y="81"/>
                  </a:lnTo>
                  <a:lnTo>
                    <a:pt x="199" y="88"/>
                  </a:lnTo>
                  <a:lnTo>
                    <a:pt x="199" y="94"/>
                  </a:lnTo>
                  <a:close/>
                </a:path>
              </a:pathLst>
            </a:custGeom>
            <a:solidFill>
              <a:srgbClr val="99A3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4" name="Freeform 126"/>
            <p:cNvSpPr>
              <a:spLocks/>
            </p:cNvSpPr>
            <p:nvPr/>
          </p:nvSpPr>
          <p:spPr bwMode="auto">
            <a:xfrm>
              <a:off x="1187" y="3563"/>
              <a:ext cx="206" cy="48"/>
            </a:xfrm>
            <a:custGeom>
              <a:avLst/>
              <a:gdLst/>
              <a:ahLst/>
              <a:cxnLst>
                <a:cxn ang="0">
                  <a:pos x="149" y="16"/>
                </a:cxn>
                <a:cxn ang="0">
                  <a:pos x="153" y="18"/>
                </a:cxn>
                <a:cxn ang="0">
                  <a:pos x="157" y="19"/>
                </a:cxn>
                <a:cxn ang="0">
                  <a:pos x="164" y="19"/>
                </a:cxn>
                <a:cxn ang="0">
                  <a:pos x="172" y="19"/>
                </a:cxn>
                <a:cxn ang="0">
                  <a:pos x="177" y="21"/>
                </a:cxn>
                <a:cxn ang="0">
                  <a:pos x="185" y="21"/>
                </a:cxn>
                <a:cxn ang="0">
                  <a:pos x="192" y="21"/>
                </a:cxn>
                <a:cxn ang="0">
                  <a:pos x="198" y="22"/>
                </a:cxn>
                <a:cxn ang="0">
                  <a:pos x="206" y="28"/>
                </a:cxn>
                <a:cxn ang="0">
                  <a:pos x="206" y="36"/>
                </a:cxn>
                <a:cxn ang="0">
                  <a:pos x="200" y="44"/>
                </a:cxn>
                <a:cxn ang="0">
                  <a:pos x="192" y="48"/>
                </a:cxn>
                <a:cxn ang="0">
                  <a:pos x="185" y="48"/>
                </a:cxn>
                <a:cxn ang="0">
                  <a:pos x="175" y="46"/>
                </a:cxn>
                <a:cxn ang="0">
                  <a:pos x="162" y="45"/>
                </a:cxn>
                <a:cxn ang="0">
                  <a:pos x="146" y="44"/>
                </a:cxn>
                <a:cxn ang="0">
                  <a:pos x="131" y="41"/>
                </a:cxn>
                <a:cxn ang="0">
                  <a:pos x="115" y="38"/>
                </a:cxn>
                <a:cxn ang="0">
                  <a:pos x="104" y="35"/>
                </a:cxn>
                <a:cxn ang="0">
                  <a:pos x="94" y="32"/>
                </a:cxn>
                <a:cxn ang="0">
                  <a:pos x="87" y="29"/>
                </a:cxn>
                <a:cxn ang="0">
                  <a:pos x="79" y="28"/>
                </a:cxn>
                <a:cxn ang="0">
                  <a:pos x="72" y="28"/>
                </a:cxn>
                <a:cxn ang="0">
                  <a:pos x="65" y="28"/>
                </a:cxn>
                <a:cxn ang="0">
                  <a:pos x="58" y="28"/>
                </a:cxn>
                <a:cxn ang="0">
                  <a:pos x="52" y="28"/>
                </a:cxn>
                <a:cxn ang="0">
                  <a:pos x="46" y="28"/>
                </a:cxn>
                <a:cxn ang="0">
                  <a:pos x="41" y="28"/>
                </a:cxn>
                <a:cxn ang="0">
                  <a:pos x="29" y="21"/>
                </a:cxn>
                <a:cxn ang="0">
                  <a:pos x="18" y="13"/>
                </a:cxn>
                <a:cxn ang="0">
                  <a:pos x="9" y="8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3" y="8"/>
                </a:cxn>
                <a:cxn ang="0">
                  <a:pos x="20" y="10"/>
                </a:cxn>
                <a:cxn ang="0">
                  <a:pos x="26" y="13"/>
                </a:cxn>
                <a:cxn ang="0">
                  <a:pos x="33" y="15"/>
                </a:cxn>
                <a:cxn ang="0">
                  <a:pos x="41" y="18"/>
                </a:cxn>
                <a:cxn ang="0">
                  <a:pos x="49" y="19"/>
                </a:cxn>
                <a:cxn ang="0">
                  <a:pos x="56" y="22"/>
                </a:cxn>
                <a:cxn ang="0">
                  <a:pos x="64" y="23"/>
                </a:cxn>
                <a:cxn ang="0">
                  <a:pos x="72" y="22"/>
                </a:cxn>
                <a:cxn ang="0">
                  <a:pos x="81" y="21"/>
                </a:cxn>
                <a:cxn ang="0">
                  <a:pos x="90" y="18"/>
                </a:cxn>
                <a:cxn ang="0">
                  <a:pos x="97" y="15"/>
                </a:cxn>
                <a:cxn ang="0">
                  <a:pos x="104" y="12"/>
                </a:cxn>
                <a:cxn ang="0">
                  <a:pos x="110" y="9"/>
                </a:cxn>
                <a:cxn ang="0">
                  <a:pos x="114" y="8"/>
                </a:cxn>
                <a:cxn ang="0">
                  <a:pos x="120" y="8"/>
                </a:cxn>
                <a:cxn ang="0">
                  <a:pos x="126" y="9"/>
                </a:cxn>
                <a:cxn ang="0">
                  <a:pos x="128" y="13"/>
                </a:cxn>
                <a:cxn ang="0">
                  <a:pos x="131" y="18"/>
                </a:cxn>
                <a:cxn ang="0">
                  <a:pos x="136" y="21"/>
                </a:cxn>
                <a:cxn ang="0">
                  <a:pos x="141" y="21"/>
                </a:cxn>
                <a:cxn ang="0">
                  <a:pos x="146" y="19"/>
                </a:cxn>
                <a:cxn ang="0">
                  <a:pos x="149" y="16"/>
                </a:cxn>
              </a:cxnLst>
              <a:rect l="0" t="0" r="r" b="b"/>
              <a:pathLst>
                <a:path w="206" h="48">
                  <a:moveTo>
                    <a:pt x="149" y="16"/>
                  </a:moveTo>
                  <a:lnTo>
                    <a:pt x="153" y="18"/>
                  </a:lnTo>
                  <a:lnTo>
                    <a:pt x="157" y="19"/>
                  </a:lnTo>
                  <a:lnTo>
                    <a:pt x="164" y="19"/>
                  </a:lnTo>
                  <a:lnTo>
                    <a:pt x="172" y="19"/>
                  </a:lnTo>
                  <a:lnTo>
                    <a:pt x="177" y="21"/>
                  </a:lnTo>
                  <a:lnTo>
                    <a:pt x="185" y="21"/>
                  </a:lnTo>
                  <a:lnTo>
                    <a:pt x="192" y="21"/>
                  </a:lnTo>
                  <a:lnTo>
                    <a:pt x="198" y="22"/>
                  </a:lnTo>
                  <a:lnTo>
                    <a:pt x="206" y="28"/>
                  </a:lnTo>
                  <a:lnTo>
                    <a:pt x="206" y="36"/>
                  </a:lnTo>
                  <a:lnTo>
                    <a:pt x="200" y="44"/>
                  </a:lnTo>
                  <a:lnTo>
                    <a:pt x="192" y="48"/>
                  </a:lnTo>
                  <a:lnTo>
                    <a:pt x="185" y="48"/>
                  </a:lnTo>
                  <a:lnTo>
                    <a:pt x="175" y="46"/>
                  </a:lnTo>
                  <a:lnTo>
                    <a:pt x="162" y="45"/>
                  </a:lnTo>
                  <a:lnTo>
                    <a:pt x="146" y="44"/>
                  </a:lnTo>
                  <a:lnTo>
                    <a:pt x="131" y="41"/>
                  </a:lnTo>
                  <a:lnTo>
                    <a:pt x="115" y="38"/>
                  </a:lnTo>
                  <a:lnTo>
                    <a:pt x="104" y="35"/>
                  </a:lnTo>
                  <a:lnTo>
                    <a:pt x="94" y="32"/>
                  </a:lnTo>
                  <a:lnTo>
                    <a:pt x="87" y="29"/>
                  </a:lnTo>
                  <a:lnTo>
                    <a:pt x="79" y="28"/>
                  </a:lnTo>
                  <a:lnTo>
                    <a:pt x="72" y="28"/>
                  </a:lnTo>
                  <a:lnTo>
                    <a:pt x="65" y="28"/>
                  </a:lnTo>
                  <a:lnTo>
                    <a:pt x="58" y="28"/>
                  </a:lnTo>
                  <a:lnTo>
                    <a:pt x="52" y="28"/>
                  </a:lnTo>
                  <a:lnTo>
                    <a:pt x="46" y="28"/>
                  </a:lnTo>
                  <a:lnTo>
                    <a:pt x="41" y="28"/>
                  </a:lnTo>
                  <a:lnTo>
                    <a:pt x="29" y="21"/>
                  </a:lnTo>
                  <a:lnTo>
                    <a:pt x="18" y="13"/>
                  </a:lnTo>
                  <a:lnTo>
                    <a:pt x="9" y="8"/>
                  </a:lnTo>
                  <a:lnTo>
                    <a:pt x="0" y="0"/>
                  </a:lnTo>
                  <a:lnTo>
                    <a:pt x="7" y="3"/>
                  </a:lnTo>
                  <a:lnTo>
                    <a:pt x="13" y="8"/>
                  </a:lnTo>
                  <a:lnTo>
                    <a:pt x="20" y="10"/>
                  </a:lnTo>
                  <a:lnTo>
                    <a:pt x="26" y="13"/>
                  </a:lnTo>
                  <a:lnTo>
                    <a:pt x="33" y="15"/>
                  </a:lnTo>
                  <a:lnTo>
                    <a:pt x="41" y="18"/>
                  </a:lnTo>
                  <a:lnTo>
                    <a:pt x="49" y="19"/>
                  </a:lnTo>
                  <a:lnTo>
                    <a:pt x="56" y="22"/>
                  </a:lnTo>
                  <a:lnTo>
                    <a:pt x="64" y="23"/>
                  </a:lnTo>
                  <a:lnTo>
                    <a:pt x="72" y="22"/>
                  </a:lnTo>
                  <a:lnTo>
                    <a:pt x="81" y="21"/>
                  </a:lnTo>
                  <a:lnTo>
                    <a:pt x="90" y="18"/>
                  </a:lnTo>
                  <a:lnTo>
                    <a:pt x="97" y="15"/>
                  </a:lnTo>
                  <a:lnTo>
                    <a:pt x="104" y="12"/>
                  </a:lnTo>
                  <a:lnTo>
                    <a:pt x="110" y="9"/>
                  </a:lnTo>
                  <a:lnTo>
                    <a:pt x="114" y="8"/>
                  </a:lnTo>
                  <a:lnTo>
                    <a:pt x="120" y="8"/>
                  </a:lnTo>
                  <a:lnTo>
                    <a:pt x="126" y="9"/>
                  </a:lnTo>
                  <a:lnTo>
                    <a:pt x="128" y="13"/>
                  </a:lnTo>
                  <a:lnTo>
                    <a:pt x="131" y="18"/>
                  </a:lnTo>
                  <a:lnTo>
                    <a:pt x="136" y="21"/>
                  </a:lnTo>
                  <a:lnTo>
                    <a:pt x="141" y="21"/>
                  </a:lnTo>
                  <a:lnTo>
                    <a:pt x="146" y="19"/>
                  </a:lnTo>
                  <a:lnTo>
                    <a:pt x="149" y="16"/>
                  </a:lnTo>
                  <a:close/>
                </a:path>
              </a:pathLst>
            </a:custGeom>
            <a:solidFill>
              <a:srgbClr val="99A3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5" name="Freeform 127"/>
            <p:cNvSpPr>
              <a:spLocks/>
            </p:cNvSpPr>
            <p:nvPr/>
          </p:nvSpPr>
          <p:spPr bwMode="auto">
            <a:xfrm>
              <a:off x="1442" y="4013"/>
              <a:ext cx="146" cy="102"/>
            </a:xfrm>
            <a:custGeom>
              <a:avLst/>
              <a:gdLst/>
              <a:ahLst/>
              <a:cxnLst>
                <a:cxn ang="0">
                  <a:pos x="23" y="102"/>
                </a:cxn>
                <a:cxn ang="0">
                  <a:pos x="36" y="102"/>
                </a:cxn>
                <a:cxn ang="0">
                  <a:pos x="49" y="100"/>
                </a:cxn>
                <a:cxn ang="0">
                  <a:pos x="62" y="99"/>
                </a:cxn>
                <a:cxn ang="0">
                  <a:pos x="75" y="97"/>
                </a:cxn>
                <a:cxn ang="0">
                  <a:pos x="87" y="96"/>
                </a:cxn>
                <a:cxn ang="0">
                  <a:pos x="97" y="95"/>
                </a:cxn>
                <a:cxn ang="0">
                  <a:pos x="108" y="93"/>
                </a:cxn>
                <a:cxn ang="0">
                  <a:pos x="117" y="90"/>
                </a:cxn>
                <a:cxn ang="0">
                  <a:pos x="131" y="83"/>
                </a:cxn>
                <a:cxn ang="0">
                  <a:pos x="141" y="72"/>
                </a:cxn>
                <a:cxn ang="0">
                  <a:pos x="146" y="60"/>
                </a:cxn>
                <a:cxn ang="0">
                  <a:pos x="146" y="49"/>
                </a:cxn>
                <a:cxn ang="0">
                  <a:pos x="144" y="37"/>
                </a:cxn>
                <a:cxn ang="0">
                  <a:pos x="141" y="27"/>
                </a:cxn>
                <a:cxn ang="0">
                  <a:pos x="138" y="18"/>
                </a:cxn>
                <a:cxn ang="0">
                  <a:pos x="136" y="13"/>
                </a:cxn>
                <a:cxn ang="0">
                  <a:pos x="131" y="7"/>
                </a:cxn>
                <a:cxn ang="0">
                  <a:pos x="127" y="2"/>
                </a:cxn>
                <a:cxn ang="0">
                  <a:pos x="121" y="0"/>
                </a:cxn>
                <a:cxn ang="0">
                  <a:pos x="113" y="4"/>
                </a:cxn>
                <a:cxn ang="0">
                  <a:pos x="105" y="11"/>
                </a:cxn>
                <a:cxn ang="0">
                  <a:pos x="102" y="20"/>
                </a:cxn>
                <a:cxn ang="0">
                  <a:pos x="102" y="28"/>
                </a:cxn>
                <a:cxn ang="0">
                  <a:pos x="105" y="37"/>
                </a:cxn>
                <a:cxn ang="0">
                  <a:pos x="110" y="46"/>
                </a:cxn>
                <a:cxn ang="0">
                  <a:pos x="111" y="51"/>
                </a:cxn>
                <a:cxn ang="0">
                  <a:pos x="111" y="56"/>
                </a:cxn>
                <a:cxn ang="0">
                  <a:pos x="107" y="59"/>
                </a:cxn>
                <a:cxn ang="0">
                  <a:pos x="102" y="60"/>
                </a:cxn>
                <a:cxn ang="0">
                  <a:pos x="95" y="60"/>
                </a:cxn>
                <a:cxn ang="0">
                  <a:pos x="88" y="62"/>
                </a:cxn>
                <a:cxn ang="0">
                  <a:pos x="79" y="62"/>
                </a:cxn>
                <a:cxn ang="0">
                  <a:pos x="71" y="64"/>
                </a:cxn>
                <a:cxn ang="0">
                  <a:pos x="64" y="67"/>
                </a:cxn>
                <a:cxn ang="0">
                  <a:pos x="58" y="72"/>
                </a:cxn>
                <a:cxn ang="0">
                  <a:pos x="56" y="77"/>
                </a:cxn>
                <a:cxn ang="0">
                  <a:pos x="52" y="74"/>
                </a:cxn>
                <a:cxn ang="0">
                  <a:pos x="46" y="72"/>
                </a:cxn>
                <a:cxn ang="0">
                  <a:pos x="38" y="69"/>
                </a:cxn>
                <a:cxn ang="0">
                  <a:pos x="29" y="66"/>
                </a:cxn>
                <a:cxn ang="0">
                  <a:pos x="20" y="63"/>
                </a:cxn>
                <a:cxn ang="0">
                  <a:pos x="12" y="64"/>
                </a:cxn>
                <a:cxn ang="0">
                  <a:pos x="5" y="66"/>
                </a:cxn>
                <a:cxn ang="0">
                  <a:pos x="0" y="72"/>
                </a:cxn>
                <a:cxn ang="0">
                  <a:pos x="5" y="79"/>
                </a:cxn>
                <a:cxn ang="0">
                  <a:pos x="10" y="87"/>
                </a:cxn>
                <a:cxn ang="0">
                  <a:pos x="16" y="96"/>
                </a:cxn>
                <a:cxn ang="0">
                  <a:pos x="23" y="102"/>
                </a:cxn>
              </a:cxnLst>
              <a:rect l="0" t="0" r="r" b="b"/>
              <a:pathLst>
                <a:path w="146" h="102">
                  <a:moveTo>
                    <a:pt x="23" y="102"/>
                  </a:moveTo>
                  <a:lnTo>
                    <a:pt x="36" y="102"/>
                  </a:lnTo>
                  <a:lnTo>
                    <a:pt x="49" y="100"/>
                  </a:lnTo>
                  <a:lnTo>
                    <a:pt x="62" y="99"/>
                  </a:lnTo>
                  <a:lnTo>
                    <a:pt x="75" y="97"/>
                  </a:lnTo>
                  <a:lnTo>
                    <a:pt x="87" y="96"/>
                  </a:lnTo>
                  <a:lnTo>
                    <a:pt x="97" y="95"/>
                  </a:lnTo>
                  <a:lnTo>
                    <a:pt x="108" y="93"/>
                  </a:lnTo>
                  <a:lnTo>
                    <a:pt x="117" y="90"/>
                  </a:lnTo>
                  <a:lnTo>
                    <a:pt x="131" y="83"/>
                  </a:lnTo>
                  <a:lnTo>
                    <a:pt x="141" y="72"/>
                  </a:lnTo>
                  <a:lnTo>
                    <a:pt x="146" y="60"/>
                  </a:lnTo>
                  <a:lnTo>
                    <a:pt x="146" y="49"/>
                  </a:lnTo>
                  <a:lnTo>
                    <a:pt x="144" y="37"/>
                  </a:lnTo>
                  <a:lnTo>
                    <a:pt x="141" y="27"/>
                  </a:lnTo>
                  <a:lnTo>
                    <a:pt x="138" y="18"/>
                  </a:lnTo>
                  <a:lnTo>
                    <a:pt x="136" y="13"/>
                  </a:lnTo>
                  <a:lnTo>
                    <a:pt x="131" y="7"/>
                  </a:lnTo>
                  <a:lnTo>
                    <a:pt x="127" y="2"/>
                  </a:lnTo>
                  <a:lnTo>
                    <a:pt x="121" y="0"/>
                  </a:lnTo>
                  <a:lnTo>
                    <a:pt x="113" y="4"/>
                  </a:lnTo>
                  <a:lnTo>
                    <a:pt x="105" y="11"/>
                  </a:lnTo>
                  <a:lnTo>
                    <a:pt x="102" y="20"/>
                  </a:lnTo>
                  <a:lnTo>
                    <a:pt x="102" y="28"/>
                  </a:lnTo>
                  <a:lnTo>
                    <a:pt x="105" y="37"/>
                  </a:lnTo>
                  <a:lnTo>
                    <a:pt x="110" y="46"/>
                  </a:lnTo>
                  <a:lnTo>
                    <a:pt x="111" y="51"/>
                  </a:lnTo>
                  <a:lnTo>
                    <a:pt x="111" y="56"/>
                  </a:lnTo>
                  <a:lnTo>
                    <a:pt x="107" y="59"/>
                  </a:lnTo>
                  <a:lnTo>
                    <a:pt x="102" y="60"/>
                  </a:lnTo>
                  <a:lnTo>
                    <a:pt x="95" y="60"/>
                  </a:lnTo>
                  <a:lnTo>
                    <a:pt x="88" y="62"/>
                  </a:lnTo>
                  <a:lnTo>
                    <a:pt x="79" y="62"/>
                  </a:lnTo>
                  <a:lnTo>
                    <a:pt x="71" y="64"/>
                  </a:lnTo>
                  <a:lnTo>
                    <a:pt x="64" y="67"/>
                  </a:lnTo>
                  <a:lnTo>
                    <a:pt x="58" y="72"/>
                  </a:lnTo>
                  <a:lnTo>
                    <a:pt x="56" y="77"/>
                  </a:lnTo>
                  <a:lnTo>
                    <a:pt x="52" y="74"/>
                  </a:lnTo>
                  <a:lnTo>
                    <a:pt x="46" y="72"/>
                  </a:lnTo>
                  <a:lnTo>
                    <a:pt x="38" y="69"/>
                  </a:lnTo>
                  <a:lnTo>
                    <a:pt x="29" y="66"/>
                  </a:lnTo>
                  <a:lnTo>
                    <a:pt x="20" y="63"/>
                  </a:lnTo>
                  <a:lnTo>
                    <a:pt x="12" y="64"/>
                  </a:lnTo>
                  <a:lnTo>
                    <a:pt x="5" y="66"/>
                  </a:lnTo>
                  <a:lnTo>
                    <a:pt x="0" y="72"/>
                  </a:lnTo>
                  <a:lnTo>
                    <a:pt x="5" y="79"/>
                  </a:lnTo>
                  <a:lnTo>
                    <a:pt x="10" y="87"/>
                  </a:lnTo>
                  <a:lnTo>
                    <a:pt x="16" y="96"/>
                  </a:lnTo>
                  <a:lnTo>
                    <a:pt x="23" y="102"/>
                  </a:lnTo>
                  <a:close/>
                </a:path>
              </a:pathLst>
            </a:custGeom>
            <a:solidFill>
              <a:srgbClr val="99A3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29"/>
          <p:cNvGrpSpPr>
            <a:grpSpLocks/>
          </p:cNvGrpSpPr>
          <p:nvPr/>
        </p:nvGrpSpPr>
        <p:grpSpPr bwMode="auto">
          <a:xfrm>
            <a:off x="468313" y="3284538"/>
            <a:ext cx="647700" cy="757237"/>
            <a:chOff x="249" y="935"/>
            <a:chExt cx="544" cy="477"/>
          </a:xfrm>
        </p:grpSpPr>
        <p:sp>
          <p:nvSpPr>
            <p:cNvPr id="2178" name="Text Box 130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/>
                <a:t>2</a:t>
              </a:r>
              <a:endParaRPr lang="ru-RU" sz="2000" b="1" dirty="0"/>
            </a:p>
          </p:txBody>
        </p:sp>
        <p:sp>
          <p:nvSpPr>
            <p:cNvPr id="2179" name="Text Box 131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/>
                <a:t>9</a:t>
              </a:r>
              <a:endParaRPr lang="ru-RU" sz="2000" b="1" dirty="0"/>
            </a:p>
          </p:txBody>
        </p:sp>
        <p:sp>
          <p:nvSpPr>
            <p:cNvPr id="2180" name="Line 132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81" name="Text Box 133"/>
          <p:cNvSpPr txBox="1">
            <a:spLocks noChangeArrowheads="1"/>
          </p:cNvSpPr>
          <p:nvPr/>
        </p:nvSpPr>
        <p:spPr bwMode="auto">
          <a:xfrm>
            <a:off x="969963" y="3429000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· 4 =</a:t>
            </a:r>
          </a:p>
        </p:txBody>
      </p:sp>
      <p:grpSp>
        <p:nvGrpSpPr>
          <p:cNvPr id="18" name="Group 134"/>
          <p:cNvGrpSpPr>
            <a:grpSpLocks/>
          </p:cNvGrpSpPr>
          <p:nvPr/>
        </p:nvGrpSpPr>
        <p:grpSpPr bwMode="auto">
          <a:xfrm>
            <a:off x="1547813" y="3248025"/>
            <a:ext cx="647700" cy="757238"/>
            <a:chOff x="249" y="935"/>
            <a:chExt cx="544" cy="477"/>
          </a:xfrm>
        </p:grpSpPr>
        <p:sp>
          <p:nvSpPr>
            <p:cNvPr id="2183" name="Text Box 135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2</a:t>
              </a:r>
              <a:endParaRPr lang="ru-RU" sz="2000" b="1"/>
            </a:p>
          </p:txBody>
        </p:sp>
        <p:sp>
          <p:nvSpPr>
            <p:cNvPr id="2184" name="Text Box 136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9</a:t>
              </a:r>
              <a:endParaRPr lang="ru-RU" sz="2000" b="1"/>
            </a:p>
          </p:txBody>
        </p:sp>
        <p:sp>
          <p:nvSpPr>
            <p:cNvPr id="2185" name="Line 137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Group 138"/>
          <p:cNvGrpSpPr>
            <a:grpSpLocks/>
          </p:cNvGrpSpPr>
          <p:nvPr/>
        </p:nvGrpSpPr>
        <p:grpSpPr bwMode="auto">
          <a:xfrm>
            <a:off x="2363788" y="3248025"/>
            <a:ext cx="647700" cy="757238"/>
            <a:chOff x="249" y="935"/>
            <a:chExt cx="544" cy="477"/>
          </a:xfrm>
        </p:grpSpPr>
        <p:sp>
          <p:nvSpPr>
            <p:cNvPr id="2187" name="Text Box 139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2</a:t>
              </a:r>
              <a:endParaRPr lang="ru-RU" sz="2000" b="1"/>
            </a:p>
          </p:txBody>
        </p:sp>
        <p:sp>
          <p:nvSpPr>
            <p:cNvPr id="2188" name="Text Box 140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9</a:t>
              </a:r>
              <a:endParaRPr lang="ru-RU" sz="2000" b="1"/>
            </a:p>
          </p:txBody>
        </p:sp>
        <p:sp>
          <p:nvSpPr>
            <p:cNvPr id="2189" name="Line 141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142"/>
          <p:cNvGrpSpPr>
            <a:grpSpLocks/>
          </p:cNvGrpSpPr>
          <p:nvPr/>
        </p:nvGrpSpPr>
        <p:grpSpPr bwMode="auto">
          <a:xfrm>
            <a:off x="3179763" y="3248025"/>
            <a:ext cx="647700" cy="757238"/>
            <a:chOff x="249" y="935"/>
            <a:chExt cx="544" cy="477"/>
          </a:xfrm>
        </p:grpSpPr>
        <p:sp>
          <p:nvSpPr>
            <p:cNvPr id="2191" name="Text Box 143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2</a:t>
              </a:r>
              <a:endParaRPr lang="ru-RU" sz="2000" b="1"/>
            </a:p>
          </p:txBody>
        </p:sp>
        <p:sp>
          <p:nvSpPr>
            <p:cNvPr id="2192" name="Text Box 144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9</a:t>
              </a:r>
              <a:endParaRPr lang="ru-RU" sz="2000" b="1"/>
            </a:p>
          </p:txBody>
        </p:sp>
        <p:sp>
          <p:nvSpPr>
            <p:cNvPr id="2193" name="Line 145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46"/>
          <p:cNvGrpSpPr>
            <a:grpSpLocks/>
          </p:cNvGrpSpPr>
          <p:nvPr/>
        </p:nvGrpSpPr>
        <p:grpSpPr bwMode="auto">
          <a:xfrm>
            <a:off x="3995738" y="3248025"/>
            <a:ext cx="647700" cy="757238"/>
            <a:chOff x="249" y="935"/>
            <a:chExt cx="544" cy="477"/>
          </a:xfrm>
        </p:grpSpPr>
        <p:sp>
          <p:nvSpPr>
            <p:cNvPr id="2195" name="Text Box 147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2</a:t>
              </a:r>
              <a:endParaRPr lang="ru-RU" sz="2000" b="1"/>
            </a:p>
          </p:txBody>
        </p:sp>
        <p:sp>
          <p:nvSpPr>
            <p:cNvPr id="2196" name="Text Box 148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9</a:t>
              </a:r>
              <a:endParaRPr lang="ru-RU" sz="2000" b="1"/>
            </a:p>
          </p:txBody>
        </p:sp>
        <p:sp>
          <p:nvSpPr>
            <p:cNvPr id="2197" name="Line 149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6" name="Text Box 408"/>
          <p:cNvSpPr txBox="1">
            <a:spLocks noChangeArrowheads="1"/>
          </p:cNvSpPr>
          <p:nvPr/>
        </p:nvSpPr>
        <p:spPr bwMode="auto">
          <a:xfrm>
            <a:off x="2063750" y="33972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2457" name="Text Box 409"/>
          <p:cNvSpPr txBox="1">
            <a:spLocks noChangeArrowheads="1"/>
          </p:cNvSpPr>
          <p:nvPr/>
        </p:nvSpPr>
        <p:spPr bwMode="auto">
          <a:xfrm>
            <a:off x="2879725" y="33972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2458" name="Text Box 410"/>
          <p:cNvSpPr txBox="1">
            <a:spLocks noChangeArrowheads="1"/>
          </p:cNvSpPr>
          <p:nvPr/>
        </p:nvSpPr>
        <p:spPr bwMode="auto">
          <a:xfrm>
            <a:off x="3695700" y="33988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+</a:t>
            </a:r>
            <a:endParaRPr lang="ru-RU" sz="2400" b="1"/>
          </a:p>
        </p:txBody>
      </p:sp>
      <p:sp>
        <p:nvSpPr>
          <p:cNvPr id="2459" name="Text Box 411"/>
          <p:cNvSpPr txBox="1">
            <a:spLocks noChangeArrowheads="1"/>
          </p:cNvSpPr>
          <p:nvPr/>
        </p:nvSpPr>
        <p:spPr bwMode="auto">
          <a:xfrm>
            <a:off x="4427538" y="34036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=</a:t>
            </a:r>
            <a:endParaRPr lang="ru-RU" sz="2400" b="1"/>
          </a:p>
        </p:txBody>
      </p:sp>
      <p:grpSp>
        <p:nvGrpSpPr>
          <p:cNvPr id="22" name="Group 446"/>
          <p:cNvGrpSpPr>
            <a:grpSpLocks/>
          </p:cNvGrpSpPr>
          <p:nvPr/>
        </p:nvGrpSpPr>
        <p:grpSpPr bwMode="auto">
          <a:xfrm>
            <a:off x="395288" y="260350"/>
            <a:ext cx="8208962" cy="846138"/>
            <a:chOff x="249" y="164"/>
            <a:chExt cx="5171" cy="533"/>
          </a:xfrm>
        </p:grpSpPr>
        <p:sp>
          <p:nvSpPr>
            <p:cNvPr id="2460" name="Text Box 412"/>
            <p:cNvSpPr txBox="1">
              <a:spLocks noChangeArrowheads="1"/>
            </p:cNvSpPr>
            <p:nvPr/>
          </p:nvSpPr>
          <p:spPr bwMode="auto">
            <a:xfrm>
              <a:off x="249" y="255"/>
              <a:ext cx="517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/>
                <a:t>Черепаха за 1 мин проползает           м. Какое расстояние она преодолеет за 4 мин?</a:t>
              </a:r>
            </a:p>
          </p:txBody>
        </p:sp>
        <p:grpSp>
          <p:nvGrpSpPr>
            <p:cNvPr id="23" name="Group 413"/>
            <p:cNvGrpSpPr>
              <a:grpSpLocks/>
            </p:cNvGrpSpPr>
            <p:nvPr/>
          </p:nvGrpSpPr>
          <p:grpSpPr bwMode="auto">
            <a:xfrm>
              <a:off x="2744" y="164"/>
              <a:ext cx="408" cy="477"/>
              <a:chOff x="249" y="935"/>
              <a:chExt cx="544" cy="477"/>
            </a:xfrm>
          </p:grpSpPr>
          <p:sp>
            <p:nvSpPr>
              <p:cNvPr id="2462" name="Text Box 414"/>
              <p:cNvSpPr txBox="1">
                <a:spLocks noChangeArrowheads="1"/>
              </p:cNvSpPr>
              <p:nvPr/>
            </p:nvSpPr>
            <p:spPr bwMode="auto">
              <a:xfrm>
                <a:off x="249" y="935"/>
                <a:ext cx="5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/>
                  <a:t>2</a:t>
                </a:r>
                <a:endParaRPr lang="ru-RU" sz="2000" b="1" dirty="0"/>
              </a:p>
            </p:txBody>
          </p:sp>
          <p:sp>
            <p:nvSpPr>
              <p:cNvPr id="2463" name="Text Box 415"/>
              <p:cNvSpPr txBox="1">
                <a:spLocks noChangeArrowheads="1"/>
              </p:cNvSpPr>
              <p:nvPr/>
            </p:nvSpPr>
            <p:spPr bwMode="auto">
              <a:xfrm>
                <a:off x="249" y="1162"/>
                <a:ext cx="5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/>
                  <a:t>9</a:t>
                </a:r>
                <a:endParaRPr lang="ru-RU" sz="2000" b="1"/>
              </a:p>
            </p:txBody>
          </p:sp>
          <p:sp>
            <p:nvSpPr>
              <p:cNvPr id="2464" name="Line 416"/>
              <p:cNvSpPr>
                <a:spLocks noChangeShapeType="1"/>
              </p:cNvSpPr>
              <p:nvPr/>
            </p:nvSpPr>
            <p:spPr bwMode="auto">
              <a:xfrm>
                <a:off x="385" y="1174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66" name="Text Box 418"/>
          <p:cNvSpPr txBox="1">
            <a:spLocks noChangeArrowheads="1"/>
          </p:cNvSpPr>
          <p:nvPr/>
        </p:nvSpPr>
        <p:spPr bwMode="auto">
          <a:xfrm>
            <a:off x="34925" y="-26988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У479.</a:t>
            </a:r>
          </a:p>
        </p:txBody>
      </p:sp>
      <p:sp>
        <p:nvSpPr>
          <p:cNvPr id="2468" name="Text Box 420"/>
          <p:cNvSpPr txBox="1">
            <a:spLocks noChangeArrowheads="1"/>
          </p:cNvSpPr>
          <p:nvPr/>
        </p:nvSpPr>
        <p:spPr bwMode="auto">
          <a:xfrm>
            <a:off x="4787900" y="3213100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2</a:t>
            </a:r>
            <a:r>
              <a:rPr lang="ru-RU" sz="2000" b="1"/>
              <a:t> + 2 + 2 + 2</a:t>
            </a:r>
          </a:p>
        </p:txBody>
      </p:sp>
      <p:sp>
        <p:nvSpPr>
          <p:cNvPr id="2469" name="Text Box 421"/>
          <p:cNvSpPr txBox="1">
            <a:spLocks noChangeArrowheads="1"/>
          </p:cNvSpPr>
          <p:nvPr/>
        </p:nvSpPr>
        <p:spPr bwMode="auto">
          <a:xfrm>
            <a:off x="4787900" y="3573463"/>
            <a:ext cx="208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9</a:t>
            </a:r>
            <a:endParaRPr lang="ru-RU" sz="2000" b="1"/>
          </a:p>
        </p:txBody>
      </p:sp>
      <p:sp>
        <p:nvSpPr>
          <p:cNvPr id="2470" name="Line 422"/>
          <p:cNvSpPr>
            <a:spLocks noChangeShapeType="1"/>
          </p:cNvSpPr>
          <p:nvPr/>
        </p:nvSpPr>
        <p:spPr bwMode="auto">
          <a:xfrm flipV="1">
            <a:off x="5000625" y="3606800"/>
            <a:ext cx="157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71" name="Text Box 423"/>
          <p:cNvSpPr txBox="1">
            <a:spLocks noChangeArrowheads="1"/>
          </p:cNvSpPr>
          <p:nvPr/>
        </p:nvSpPr>
        <p:spPr bwMode="auto">
          <a:xfrm>
            <a:off x="6588125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=</a:t>
            </a:r>
            <a:endParaRPr lang="ru-RU" sz="2400" b="1"/>
          </a:p>
        </p:txBody>
      </p:sp>
      <p:grpSp>
        <p:nvGrpSpPr>
          <p:cNvPr id="24" name="Group 424"/>
          <p:cNvGrpSpPr>
            <a:grpSpLocks/>
          </p:cNvGrpSpPr>
          <p:nvPr/>
        </p:nvGrpSpPr>
        <p:grpSpPr bwMode="auto">
          <a:xfrm>
            <a:off x="6875463" y="3213100"/>
            <a:ext cx="936625" cy="757238"/>
            <a:chOff x="249" y="935"/>
            <a:chExt cx="544" cy="477"/>
          </a:xfrm>
        </p:grpSpPr>
        <p:sp>
          <p:nvSpPr>
            <p:cNvPr id="2473" name="Text Box 425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2</a:t>
              </a:r>
              <a:r>
                <a:rPr lang="ru-RU" sz="2000" b="1"/>
                <a:t> </a:t>
              </a:r>
              <a:r>
                <a:rPr lang="en-US" sz="2000" b="1">
                  <a:cs typeface="Times New Roman" pitchFamily="18" charset="0"/>
                </a:rPr>
                <a:t>·</a:t>
              </a:r>
              <a:r>
                <a:rPr lang="ru-RU" sz="2000" b="1">
                  <a:cs typeface="Times New Roman" pitchFamily="18" charset="0"/>
                </a:rPr>
                <a:t> 4</a:t>
              </a:r>
              <a:r>
                <a:rPr lang="ru-RU" sz="2000" b="1"/>
                <a:t> </a:t>
              </a:r>
            </a:p>
          </p:txBody>
        </p:sp>
        <p:sp>
          <p:nvSpPr>
            <p:cNvPr id="2474" name="Text Box 426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9</a:t>
              </a:r>
              <a:endParaRPr lang="ru-RU" sz="2000" b="1"/>
            </a:p>
          </p:txBody>
        </p:sp>
        <p:sp>
          <p:nvSpPr>
            <p:cNvPr id="2475" name="Line 427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76" name="Text Box 428"/>
          <p:cNvSpPr txBox="1">
            <a:spLocks noChangeArrowheads="1"/>
          </p:cNvSpPr>
          <p:nvPr/>
        </p:nvSpPr>
        <p:spPr bwMode="auto">
          <a:xfrm>
            <a:off x="7596188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=</a:t>
            </a:r>
            <a:endParaRPr lang="ru-RU" sz="2400" b="1"/>
          </a:p>
        </p:txBody>
      </p:sp>
      <p:grpSp>
        <p:nvGrpSpPr>
          <p:cNvPr id="25" name="Group 429"/>
          <p:cNvGrpSpPr>
            <a:grpSpLocks/>
          </p:cNvGrpSpPr>
          <p:nvPr/>
        </p:nvGrpSpPr>
        <p:grpSpPr bwMode="auto">
          <a:xfrm>
            <a:off x="7956550" y="3213100"/>
            <a:ext cx="647700" cy="757238"/>
            <a:chOff x="249" y="935"/>
            <a:chExt cx="544" cy="477"/>
          </a:xfrm>
        </p:grpSpPr>
        <p:sp>
          <p:nvSpPr>
            <p:cNvPr id="2478" name="Text Box 430"/>
            <p:cNvSpPr txBox="1">
              <a:spLocks noChangeArrowheads="1"/>
            </p:cNvSpPr>
            <p:nvPr/>
          </p:nvSpPr>
          <p:spPr bwMode="auto">
            <a:xfrm>
              <a:off x="249" y="935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/>
                <a:t>8</a:t>
              </a:r>
            </a:p>
          </p:txBody>
        </p:sp>
        <p:sp>
          <p:nvSpPr>
            <p:cNvPr id="2479" name="Text Box 431"/>
            <p:cNvSpPr txBox="1">
              <a:spLocks noChangeArrowheads="1"/>
            </p:cNvSpPr>
            <p:nvPr/>
          </p:nvSpPr>
          <p:spPr bwMode="auto">
            <a:xfrm>
              <a:off x="249" y="1162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9</a:t>
              </a:r>
              <a:endParaRPr lang="ru-RU" sz="2000" b="1"/>
            </a:p>
          </p:txBody>
        </p:sp>
        <p:sp>
          <p:nvSpPr>
            <p:cNvPr id="2480" name="Line 432"/>
            <p:cNvSpPr>
              <a:spLocks noChangeShapeType="1"/>
            </p:cNvSpPr>
            <p:nvPr/>
          </p:nvSpPr>
          <p:spPr bwMode="auto">
            <a:xfrm>
              <a:off x="385" y="1174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444"/>
          <p:cNvGrpSpPr>
            <a:grpSpLocks/>
          </p:cNvGrpSpPr>
          <p:nvPr/>
        </p:nvGrpSpPr>
        <p:grpSpPr bwMode="auto">
          <a:xfrm>
            <a:off x="3000375" y="4429126"/>
            <a:ext cx="2808287" cy="1439862"/>
            <a:chOff x="1890" y="2790"/>
            <a:chExt cx="1769" cy="907"/>
          </a:xfrm>
        </p:grpSpPr>
        <p:sp>
          <p:nvSpPr>
            <p:cNvPr id="2491" name="AutoShape 443"/>
            <p:cNvSpPr>
              <a:spLocks noChangeArrowheads="1"/>
            </p:cNvSpPr>
            <p:nvPr/>
          </p:nvSpPr>
          <p:spPr bwMode="auto">
            <a:xfrm>
              <a:off x="1890" y="2790"/>
              <a:ext cx="1769" cy="907"/>
            </a:xfrm>
            <a:prstGeom prst="roundRect">
              <a:avLst>
                <a:gd name="adj" fmla="val 16667"/>
              </a:avLst>
            </a:prstGeom>
            <a:solidFill>
              <a:srgbClr val="FFF5D1"/>
            </a:solidFill>
            <a:ln w="3810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chemeClr val="bg1"/>
                </a:solidFill>
              </a:endParaRPr>
            </a:p>
          </p:txBody>
        </p:sp>
        <p:grpSp>
          <p:nvGrpSpPr>
            <p:cNvPr id="27" name="Group 442"/>
            <p:cNvGrpSpPr>
              <a:grpSpLocks/>
            </p:cNvGrpSpPr>
            <p:nvPr/>
          </p:nvGrpSpPr>
          <p:grpSpPr bwMode="auto">
            <a:xfrm>
              <a:off x="2064" y="2970"/>
              <a:ext cx="1360" cy="483"/>
              <a:chOff x="1475" y="2970"/>
              <a:chExt cx="1360" cy="483"/>
            </a:xfrm>
          </p:grpSpPr>
          <p:grpSp>
            <p:nvGrpSpPr>
              <p:cNvPr id="28" name="Group 433"/>
              <p:cNvGrpSpPr>
                <a:grpSpLocks/>
              </p:cNvGrpSpPr>
              <p:nvPr/>
            </p:nvGrpSpPr>
            <p:grpSpPr bwMode="auto">
              <a:xfrm>
                <a:off x="1475" y="2970"/>
                <a:ext cx="414" cy="483"/>
                <a:chOff x="249" y="929"/>
                <a:chExt cx="552" cy="483"/>
              </a:xfrm>
            </p:grpSpPr>
            <p:sp>
              <p:nvSpPr>
                <p:cNvPr id="2482" name="Text Box 434"/>
                <p:cNvSpPr txBox="1">
                  <a:spLocks noChangeArrowheads="1"/>
                </p:cNvSpPr>
                <p:nvPr/>
              </p:nvSpPr>
              <p:spPr bwMode="auto">
                <a:xfrm>
                  <a:off x="257" y="929"/>
                  <a:ext cx="5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chemeClr val="bg1"/>
                      </a:solidFill>
                    </a:rPr>
                    <a:t>2</a:t>
                  </a:r>
                  <a:endParaRPr lang="ru-RU" sz="2000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83" name="Text Box 435"/>
                <p:cNvSpPr txBox="1">
                  <a:spLocks noChangeArrowheads="1"/>
                </p:cNvSpPr>
                <p:nvPr/>
              </p:nvSpPr>
              <p:spPr bwMode="auto">
                <a:xfrm>
                  <a:off x="249" y="1162"/>
                  <a:ext cx="5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bg1"/>
                      </a:solidFill>
                    </a:rPr>
                    <a:t>9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84" name="Line 436"/>
                <p:cNvSpPr>
                  <a:spLocks noChangeShapeType="1"/>
                </p:cNvSpPr>
                <p:nvPr/>
              </p:nvSpPr>
              <p:spPr bwMode="auto">
                <a:xfrm>
                  <a:off x="385" y="1174"/>
                  <a:ext cx="27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 dirty="0"/>
                </a:p>
              </p:txBody>
            </p:sp>
          </p:grpSp>
          <p:sp>
            <p:nvSpPr>
              <p:cNvPr id="2485" name="Text Box 437"/>
              <p:cNvSpPr txBox="1">
                <a:spLocks noChangeArrowheads="1"/>
              </p:cNvSpPr>
              <p:nvPr/>
            </p:nvSpPr>
            <p:spPr bwMode="auto">
              <a:xfrm>
                <a:off x="1791" y="3067"/>
                <a:ext cx="5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cs typeface="Times New Roman" pitchFamily="18" charset="0"/>
                  </a:rPr>
                  <a:t>· 4 =</a:t>
                </a:r>
              </a:p>
            </p:txBody>
          </p:sp>
          <p:grpSp>
            <p:nvGrpSpPr>
              <p:cNvPr id="29" name="Group 438"/>
              <p:cNvGrpSpPr>
                <a:grpSpLocks/>
              </p:cNvGrpSpPr>
              <p:nvPr/>
            </p:nvGrpSpPr>
            <p:grpSpPr bwMode="auto">
              <a:xfrm>
                <a:off x="2245" y="2976"/>
                <a:ext cx="590" cy="477"/>
                <a:chOff x="249" y="935"/>
                <a:chExt cx="544" cy="477"/>
              </a:xfrm>
            </p:grpSpPr>
            <p:sp>
              <p:nvSpPr>
                <p:cNvPr id="2487" name="Text Box 439"/>
                <p:cNvSpPr txBox="1">
                  <a:spLocks noChangeArrowheads="1"/>
                </p:cNvSpPr>
                <p:nvPr/>
              </p:nvSpPr>
              <p:spPr bwMode="auto">
                <a:xfrm>
                  <a:off x="249" y="935"/>
                  <a:ext cx="5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bg1"/>
                      </a:solidFill>
                    </a:rPr>
                    <a:t>2</a:t>
                  </a:r>
                  <a:r>
                    <a:rPr lang="ru-RU" sz="2000" b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sz="20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·</a:t>
                  </a:r>
                  <a:r>
                    <a:rPr lang="ru-RU" sz="2000" b="1" dirty="0">
                      <a:solidFill>
                        <a:schemeClr val="bg1"/>
                      </a:solidFill>
                      <a:cs typeface="Times New Roman" pitchFamily="18" charset="0"/>
                    </a:rPr>
                    <a:t> 4</a:t>
                  </a:r>
                  <a:r>
                    <a:rPr lang="ru-RU" sz="2000" b="1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  <p:sp>
              <p:nvSpPr>
                <p:cNvPr id="2488" name="Text Box 440"/>
                <p:cNvSpPr txBox="1">
                  <a:spLocks noChangeArrowheads="1"/>
                </p:cNvSpPr>
                <p:nvPr/>
              </p:nvSpPr>
              <p:spPr bwMode="auto">
                <a:xfrm>
                  <a:off x="249" y="1162"/>
                  <a:ext cx="54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bg1"/>
                      </a:solidFill>
                    </a:rPr>
                    <a:t>9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89" name="Line 441"/>
                <p:cNvSpPr>
                  <a:spLocks noChangeShapeType="1"/>
                </p:cNvSpPr>
                <p:nvPr/>
              </p:nvSpPr>
              <p:spPr bwMode="auto">
                <a:xfrm>
                  <a:off x="385" y="1174"/>
                  <a:ext cx="272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493" name="Arc 445"/>
          <p:cNvSpPr>
            <a:spLocks/>
          </p:cNvSpPr>
          <p:nvPr/>
        </p:nvSpPr>
        <p:spPr bwMode="auto">
          <a:xfrm rot="-648199">
            <a:off x="3708400" y="4867275"/>
            <a:ext cx="287338" cy="2174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04624E-7 L 0.18437 -0.0057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-0.00578 L 0.38125 -0.005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25 -0.00578 L 0.57014 -0.0057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014 -0.00578 L 0.76701 -0.005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" grpId="0"/>
      <p:bldP spid="2456" grpId="0"/>
      <p:bldP spid="2457" grpId="0"/>
      <p:bldP spid="2458" grpId="0"/>
      <p:bldP spid="2459" grpId="0"/>
      <p:bldP spid="2468" grpId="0"/>
      <p:bldP spid="2469" grpId="0"/>
      <p:bldP spid="2470" grpId="0" animBg="1"/>
      <p:bldP spid="2471" grpId="0"/>
      <p:bldP spid="2476" grpId="0"/>
      <p:bldP spid="24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85786" y="714356"/>
            <a:ext cx="7632700" cy="3797300"/>
            <a:chOff x="567" y="482"/>
            <a:chExt cx="4445" cy="2392"/>
          </a:xfrm>
        </p:grpSpPr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567" y="482"/>
              <a:ext cx="4445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Чтобы умножить обыкновенную дробь на натуральное число, надо ее числитель умножить на это число</a:t>
              </a: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1815" y="1967"/>
              <a:ext cx="1769" cy="90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018" y="206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i="1" dirty="0">
                  <a:solidFill>
                    <a:schemeClr val="bg1"/>
                  </a:solidFill>
                  <a:latin typeface="Century Schoolbook" pitchFamily="18" charset="0"/>
                </a:rPr>
                <a:t>а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2018" y="234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solidFill>
                    <a:schemeClr val="bg1"/>
                  </a:solidFill>
                  <a:latin typeface="Century Schoolbook" pitchFamily="18" charset="0"/>
                </a:rPr>
                <a:t>b</a:t>
              </a:r>
              <a:endParaRPr lang="ru-RU" sz="2400" b="1" i="1" dirty="0">
                <a:solidFill>
                  <a:schemeClr val="bg1"/>
                </a:solidFill>
                <a:latin typeface="Century Schoolbook" pitchFamily="18" charset="0"/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120" y="2353"/>
              <a:ext cx="204" cy="0"/>
            </a:xfrm>
            <a:prstGeom prst="line">
              <a:avLst/>
            </a:prstGeom>
            <a:ln>
              <a:solidFill>
                <a:schemeClr val="bg1"/>
              </a:solidFill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334" y="2205"/>
              <a:ext cx="54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dirty="0">
                  <a:solidFill>
                    <a:schemeClr val="bg1"/>
                  </a:solidFill>
                  <a:latin typeface="Century Schoolbook" pitchFamily="18" charset="0"/>
                  <a:cs typeface="Times New Roman" pitchFamily="18" charset="0"/>
                </a:rPr>
                <a:t>·</a:t>
              </a:r>
              <a:r>
                <a:rPr lang="en-US" sz="2000" b="1" dirty="0">
                  <a:latin typeface="Century Schoolbook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solidFill>
                    <a:schemeClr val="bg1"/>
                  </a:solidFill>
                  <a:latin typeface="Century Schoolbook" pitchFamily="18" charset="0"/>
                  <a:cs typeface="Times New Roman" pitchFamily="18" charset="0"/>
                </a:rPr>
                <a:t> n=</a:t>
              </a:r>
              <a:endParaRPr lang="en-US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endParaRP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2788" y="2069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solidFill>
                    <a:schemeClr val="bg1"/>
                  </a:solidFill>
                  <a:latin typeface="Century Schoolbook" pitchFamily="18" charset="0"/>
                </a:rPr>
                <a:t>a</a:t>
              </a:r>
              <a:r>
                <a:rPr lang="ru-RU" sz="2400" b="1" dirty="0">
                  <a:solidFill>
                    <a:schemeClr val="bg1"/>
                  </a:solidFill>
                  <a:latin typeface="Century Schoolbook" pitchFamily="18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Century Schoolbook" pitchFamily="18" charset="0"/>
                  <a:cs typeface="Times New Roman" pitchFamily="18" charset="0"/>
                </a:rPr>
                <a:t>·</a:t>
              </a:r>
              <a:r>
                <a:rPr lang="ru-RU" sz="2400" b="1" dirty="0">
                  <a:solidFill>
                    <a:schemeClr val="bg1"/>
                  </a:solidFill>
                  <a:latin typeface="Century Schoolbook" pitchFamily="18" charset="0"/>
                  <a:cs typeface="Times New Roman" pitchFamily="18" charset="0"/>
                </a:rPr>
                <a:t> </a:t>
              </a:r>
              <a:r>
                <a:rPr lang="en-US" sz="2400" b="1" i="1" dirty="0" smtClean="0">
                  <a:solidFill>
                    <a:schemeClr val="bg1"/>
                  </a:solidFill>
                  <a:latin typeface="Century Schoolbook" pitchFamily="18" charset="0"/>
                  <a:cs typeface="Times New Roman" pitchFamily="18" charset="0"/>
                </a:rPr>
                <a:t>n</a:t>
              </a:r>
              <a:r>
                <a:rPr lang="ru-RU" sz="2000" b="1" dirty="0" smtClean="0">
                  <a:solidFill>
                    <a:schemeClr val="bg1"/>
                  </a:solidFill>
                  <a:latin typeface="Century Schoolbook" pitchFamily="18" charset="0"/>
                </a:rPr>
                <a:t> </a:t>
              </a:r>
              <a:endParaRPr lang="ru-RU" sz="2000" b="1" dirty="0">
                <a:solidFill>
                  <a:schemeClr val="bg1"/>
                </a:solidFill>
                <a:latin typeface="Century Schoolbook" pitchFamily="18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2788" y="2341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 dirty="0">
                  <a:solidFill>
                    <a:schemeClr val="bg1"/>
                  </a:solidFill>
                  <a:latin typeface="Century Schoolbook" pitchFamily="18" charset="0"/>
                </a:rPr>
                <a:t>b</a:t>
              </a:r>
              <a:endParaRPr lang="ru-RU" sz="2400" b="1" i="1" dirty="0">
                <a:solidFill>
                  <a:schemeClr val="bg1"/>
                </a:solidFill>
                <a:latin typeface="Century Schoolbook" pitchFamily="18" charset="0"/>
              </a:endParaRPr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936" y="2353"/>
              <a:ext cx="29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Arc 17"/>
            <p:cNvSpPr>
              <a:spLocks/>
            </p:cNvSpPr>
            <p:nvPr/>
          </p:nvSpPr>
          <p:spPr bwMode="auto">
            <a:xfrm rot="-648199">
              <a:off x="2290" y="2205"/>
              <a:ext cx="181" cy="1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ln>
              <a:headEnd type="triangle" w="med" len="med"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>
                <a:ln>
                  <a:solidFill>
                    <a:schemeClr val="bg1"/>
                  </a:solidFill>
                </a:ln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626100" y="1225550"/>
            <a:ext cx="1366838" cy="817563"/>
            <a:chOff x="570" y="199"/>
            <a:chExt cx="861" cy="515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849" y="289"/>
              <a:ext cx="5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: 2</a:t>
              </a:r>
              <a:r>
                <a:rPr lang="ru-RU" b="1">
                  <a:latin typeface="Arial" charset="0"/>
                </a:rPr>
                <a:t> =</a:t>
              </a: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570" y="199"/>
              <a:ext cx="312" cy="515"/>
              <a:chOff x="872" y="2902"/>
              <a:chExt cx="312" cy="515"/>
            </a:xfrm>
          </p:grpSpPr>
          <p:sp>
            <p:nvSpPr>
              <p:cNvPr id="3087" name="Text Box 15"/>
              <p:cNvSpPr txBox="1">
                <a:spLocks noChangeArrowheads="1"/>
              </p:cNvSpPr>
              <p:nvPr/>
            </p:nvSpPr>
            <p:spPr bwMode="auto">
              <a:xfrm>
                <a:off x="872" y="2902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3</a:t>
                </a:r>
                <a:endParaRPr lang="ru-RU" b="1">
                  <a:latin typeface="Arial" charset="0"/>
                </a:endParaRPr>
              </a:p>
            </p:txBody>
          </p: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889" y="3129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</a:t>
                </a:r>
                <a:endParaRPr lang="ru-RU" b="1">
                  <a:latin typeface="Arial" charset="0"/>
                </a:endParaRPr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926" y="3154"/>
                <a:ext cx="1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815138" y="1220788"/>
            <a:ext cx="495300" cy="817562"/>
            <a:chOff x="872" y="2902"/>
            <a:chExt cx="312" cy="515"/>
          </a:xfrm>
        </p:grpSpPr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872" y="2902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3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889" y="3129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8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926" y="3154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294313" y="2205038"/>
            <a:ext cx="2489200" cy="2489200"/>
            <a:chOff x="448" y="860"/>
            <a:chExt cx="1568" cy="1568"/>
          </a:xfrm>
        </p:grpSpPr>
        <p:sp>
          <p:nvSpPr>
            <p:cNvPr id="3125" name="Rectangle 53"/>
            <p:cNvSpPr>
              <a:spLocks noChangeArrowheads="1"/>
            </p:cNvSpPr>
            <p:nvPr/>
          </p:nvSpPr>
          <p:spPr bwMode="auto">
            <a:xfrm>
              <a:off x="448" y="860"/>
              <a:ext cx="1568" cy="156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1236" y="1653"/>
              <a:ext cx="777" cy="7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5294313" y="2205038"/>
            <a:ext cx="1238250" cy="1225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5305425" y="2216150"/>
            <a:ext cx="2452688" cy="1230313"/>
            <a:chOff x="1607" y="2103"/>
            <a:chExt cx="1593" cy="775"/>
          </a:xfrm>
        </p:grpSpPr>
        <p:sp>
          <p:nvSpPr>
            <p:cNvPr id="3098" name="AutoShape 26" descr="Светлый диагональный 2"/>
            <p:cNvSpPr>
              <a:spLocks noChangeArrowheads="1"/>
            </p:cNvSpPr>
            <p:nvPr/>
          </p:nvSpPr>
          <p:spPr bwMode="auto">
            <a:xfrm flipH="1" flipV="1">
              <a:off x="1607" y="2103"/>
              <a:ext cx="802" cy="753"/>
            </a:xfrm>
            <a:prstGeom prst="rtTriangle">
              <a:avLst/>
            </a:prstGeom>
            <a:pattFill prst="ltUpDiag">
              <a:fgClr>
                <a:schemeClr val="tx1"/>
              </a:fgClr>
              <a:bgClr>
                <a:srgbClr val="FFFF00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Rectangle 10" descr="Светлый диагональный 2"/>
            <p:cNvSpPr>
              <a:spLocks noChangeArrowheads="1"/>
            </p:cNvSpPr>
            <p:nvPr/>
          </p:nvSpPr>
          <p:spPr bwMode="auto">
            <a:xfrm>
              <a:off x="2407" y="2103"/>
              <a:ext cx="793" cy="775"/>
            </a:xfrm>
            <a:prstGeom prst="rect">
              <a:avLst/>
            </a:prstGeom>
            <a:pattFill prst="ltUpDiag">
              <a:fgClr>
                <a:srgbClr val="000000"/>
              </a:fgClr>
              <a:bgClr>
                <a:srgbClr val="FFFF00"/>
              </a:bgClr>
            </a:patt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27" name="Line 55"/>
          <p:cNvSpPr>
            <a:spLocks noChangeShapeType="1"/>
          </p:cNvSpPr>
          <p:nvPr/>
        </p:nvSpPr>
        <p:spPr bwMode="auto">
          <a:xfrm flipH="1">
            <a:off x="5300663" y="2205038"/>
            <a:ext cx="2482850" cy="2482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5294313" y="2211388"/>
            <a:ext cx="2495550" cy="2476500"/>
            <a:chOff x="586" y="820"/>
            <a:chExt cx="1572" cy="1560"/>
          </a:xfrm>
        </p:grpSpPr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1366" y="820"/>
              <a:ext cx="4" cy="1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>
              <a:off x="586" y="1604"/>
              <a:ext cx="15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6538913" y="3449638"/>
            <a:ext cx="1238250" cy="1225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1216025" y="1238250"/>
            <a:ext cx="1366838" cy="817563"/>
            <a:chOff x="570" y="199"/>
            <a:chExt cx="861" cy="515"/>
          </a:xfrm>
        </p:grpSpPr>
        <p:sp>
          <p:nvSpPr>
            <p:cNvPr id="3137" name="Text Box 65"/>
            <p:cNvSpPr txBox="1">
              <a:spLocks noChangeArrowheads="1"/>
            </p:cNvSpPr>
            <p:nvPr/>
          </p:nvSpPr>
          <p:spPr bwMode="auto">
            <a:xfrm>
              <a:off x="849" y="289"/>
              <a:ext cx="5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: </a:t>
              </a:r>
              <a:r>
                <a:rPr lang="ru-RU" b="1">
                  <a:latin typeface="Arial" charset="0"/>
                </a:rPr>
                <a:t>3 =</a:t>
              </a:r>
            </a:p>
          </p:txBody>
        </p: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570" y="199"/>
              <a:ext cx="312" cy="515"/>
              <a:chOff x="872" y="2902"/>
              <a:chExt cx="312" cy="515"/>
            </a:xfrm>
          </p:grpSpPr>
          <p:sp>
            <p:nvSpPr>
              <p:cNvPr id="3139" name="Text Box 67"/>
              <p:cNvSpPr txBox="1">
                <a:spLocks noChangeArrowheads="1"/>
              </p:cNvSpPr>
              <p:nvPr/>
            </p:nvSpPr>
            <p:spPr bwMode="auto">
              <a:xfrm>
                <a:off x="872" y="2902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3</a:t>
                </a:r>
                <a:endParaRPr lang="ru-RU" b="1">
                  <a:latin typeface="Arial" charset="0"/>
                </a:endParaRPr>
              </a:p>
            </p:txBody>
          </p:sp>
          <p:sp>
            <p:nvSpPr>
              <p:cNvPr id="3140" name="Text Box 68"/>
              <p:cNvSpPr txBox="1">
                <a:spLocks noChangeArrowheads="1"/>
              </p:cNvSpPr>
              <p:nvPr/>
            </p:nvSpPr>
            <p:spPr bwMode="auto">
              <a:xfrm>
                <a:off x="889" y="3129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</a:t>
                </a:r>
                <a:endParaRPr lang="ru-RU" b="1">
                  <a:latin typeface="Arial" charset="0"/>
                </a:endParaRPr>
              </a:p>
            </p:txBody>
          </p:sp>
          <p:sp>
            <p:nvSpPr>
              <p:cNvPr id="3141" name="Line 69"/>
              <p:cNvSpPr>
                <a:spLocks noChangeShapeType="1"/>
              </p:cNvSpPr>
              <p:nvPr/>
            </p:nvSpPr>
            <p:spPr bwMode="auto">
              <a:xfrm>
                <a:off x="926" y="3154"/>
                <a:ext cx="1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405063" y="1233488"/>
            <a:ext cx="495300" cy="817562"/>
            <a:chOff x="872" y="2902"/>
            <a:chExt cx="312" cy="515"/>
          </a:xfrm>
        </p:grpSpPr>
        <p:sp>
          <p:nvSpPr>
            <p:cNvPr id="3143" name="Text Box 71"/>
            <p:cNvSpPr txBox="1">
              <a:spLocks noChangeArrowheads="1"/>
            </p:cNvSpPr>
            <p:nvPr/>
          </p:nvSpPr>
          <p:spPr bwMode="auto">
            <a:xfrm>
              <a:off x="872" y="2902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1</a:t>
              </a:r>
            </a:p>
          </p:txBody>
        </p:sp>
        <p:sp>
          <p:nvSpPr>
            <p:cNvPr id="3144" name="Text Box 72"/>
            <p:cNvSpPr txBox="1">
              <a:spLocks noChangeArrowheads="1"/>
            </p:cNvSpPr>
            <p:nvPr/>
          </p:nvSpPr>
          <p:spPr bwMode="auto">
            <a:xfrm>
              <a:off x="889" y="3129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4</a:t>
              </a:r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926" y="3154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884238" y="2217738"/>
            <a:ext cx="2489200" cy="2489200"/>
            <a:chOff x="448" y="860"/>
            <a:chExt cx="1568" cy="1568"/>
          </a:xfrm>
        </p:grpSpPr>
        <p:sp>
          <p:nvSpPr>
            <p:cNvPr id="3147" name="Rectangle 75"/>
            <p:cNvSpPr>
              <a:spLocks noChangeArrowheads="1"/>
            </p:cNvSpPr>
            <p:nvPr/>
          </p:nvSpPr>
          <p:spPr bwMode="auto">
            <a:xfrm>
              <a:off x="448" y="860"/>
              <a:ext cx="1568" cy="1568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8" name="Rectangle 76"/>
            <p:cNvSpPr>
              <a:spLocks noChangeArrowheads="1"/>
            </p:cNvSpPr>
            <p:nvPr/>
          </p:nvSpPr>
          <p:spPr bwMode="auto">
            <a:xfrm>
              <a:off x="1236" y="1653"/>
              <a:ext cx="777" cy="77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 descr="Светлый диагональный 2"/>
          <p:cNvSpPr>
            <a:spLocks noChangeArrowheads="1"/>
          </p:cNvSpPr>
          <p:nvPr/>
        </p:nvSpPr>
        <p:spPr bwMode="auto">
          <a:xfrm>
            <a:off x="2139950" y="2227263"/>
            <a:ext cx="1220788" cy="1230312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00"/>
            </a:bgClr>
          </a:patt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2136775" y="2224088"/>
            <a:ext cx="0" cy="1250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V="1">
            <a:off x="912813" y="3468688"/>
            <a:ext cx="1223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6" grpId="0" animBg="1"/>
      <p:bldP spid="3127" grpId="0" animBg="1"/>
      <p:bldP spid="3133" grpId="0" animBg="1"/>
      <p:bldP spid="3152" grpId="0" animBg="1"/>
      <p:bldP spid="3155" grpId="0" animBg="1"/>
      <p:bldP spid="31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167063" y="2390775"/>
            <a:ext cx="2584450" cy="2228850"/>
            <a:chOff x="528" y="930"/>
            <a:chExt cx="1628" cy="1404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28" y="930"/>
              <a:ext cx="824" cy="1404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332" y="930"/>
              <a:ext cx="824" cy="14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3176588" y="3536950"/>
            <a:ext cx="125888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5" name="Rectangle 7" descr="Светлый диагональный 2"/>
          <p:cNvSpPr>
            <a:spLocks noChangeArrowheads="1"/>
          </p:cNvSpPr>
          <p:nvPr/>
        </p:nvSpPr>
        <p:spPr bwMode="auto">
          <a:xfrm>
            <a:off x="3192463" y="2405063"/>
            <a:ext cx="1238250" cy="1130300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00"/>
            </a:bgClr>
          </a:pattFill>
          <a:ln w="2857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449763" y="3543300"/>
            <a:ext cx="1308100" cy="31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533775" y="1230313"/>
            <a:ext cx="1366838" cy="817562"/>
            <a:chOff x="570" y="199"/>
            <a:chExt cx="861" cy="515"/>
          </a:xfrm>
        </p:grpSpPr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849" y="289"/>
              <a:ext cx="5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: 2</a:t>
              </a:r>
              <a:r>
                <a:rPr lang="ru-RU" b="1">
                  <a:latin typeface="Arial" charset="0"/>
                </a:rPr>
                <a:t> =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570" y="199"/>
              <a:ext cx="312" cy="515"/>
              <a:chOff x="872" y="2902"/>
              <a:chExt cx="312" cy="515"/>
            </a:xfrm>
          </p:grpSpPr>
          <p:sp>
            <p:nvSpPr>
              <p:cNvPr id="2061" name="Text Box 13"/>
              <p:cNvSpPr txBox="1">
                <a:spLocks noChangeArrowheads="1"/>
              </p:cNvSpPr>
              <p:nvPr/>
            </p:nvSpPr>
            <p:spPr bwMode="auto">
              <a:xfrm>
                <a:off x="872" y="2902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2062" name="Text Box 14"/>
              <p:cNvSpPr txBox="1">
                <a:spLocks noChangeArrowheads="1"/>
              </p:cNvSpPr>
              <p:nvPr/>
            </p:nvSpPr>
            <p:spPr bwMode="auto">
              <a:xfrm>
                <a:off x="889" y="3129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2</a:t>
                </a:r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926" y="3154"/>
                <a:ext cx="1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794250" y="1168400"/>
            <a:ext cx="495300" cy="817563"/>
            <a:chOff x="872" y="2902"/>
            <a:chExt cx="312" cy="515"/>
          </a:xfrm>
        </p:grpSpPr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872" y="2902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1</a:t>
              </a: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889" y="3129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4</a:t>
              </a:r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926" y="3154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194050" y="2690813"/>
            <a:ext cx="2586038" cy="2343150"/>
            <a:chOff x="2975" y="948"/>
            <a:chExt cx="1629" cy="1404"/>
          </a:xfrm>
        </p:grpSpPr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2975" y="948"/>
              <a:ext cx="1629" cy="14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>
              <a:off x="2982" y="1670"/>
              <a:ext cx="1605" cy="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43" name="Line 47"/>
            <p:cNvSpPr>
              <a:spLocks noChangeShapeType="1"/>
            </p:cNvSpPr>
            <p:nvPr/>
          </p:nvSpPr>
          <p:spPr bwMode="auto">
            <a:xfrm>
              <a:off x="3796" y="953"/>
              <a:ext cx="0" cy="13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3195638" y="2690813"/>
            <a:ext cx="1308100" cy="1196975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195638" y="2709863"/>
            <a:ext cx="1301750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4464050" y="3836988"/>
            <a:ext cx="1301750" cy="116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 flipH="1">
            <a:off x="3195638" y="2703513"/>
            <a:ext cx="2578100" cy="2322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8" name="AutoShape 52" descr="Светлый диагональный 2"/>
          <p:cNvSpPr>
            <a:spLocks noChangeArrowheads="1"/>
          </p:cNvSpPr>
          <p:nvPr/>
        </p:nvSpPr>
        <p:spPr bwMode="auto">
          <a:xfrm>
            <a:off x="3201988" y="2732088"/>
            <a:ext cx="1282700" cy="1154112"/>
          </a:xfrm>
          <a:prstGeom prst="rtTriangle">
            <a:avLst/>
          </a:prstGeom>
          <a:pattFill prst="ltUpDiag">
            <a:fgClr>
              <a:schemeClr val="tx1"/>
            </a:fgClr>
            <a:bgClr>
              <a:srgbClr val="FFFF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541713" y="1565275"/>
            <a:ext cx="1366837" cy="817563"/>
            <a:chOff x="570" y="199"/>
            <a:chExt cx="861" cy="515"/>
          </a:xfrm>
        </p:grpSpPr>
        <p:sp>
          <p:nvSpPr>
            <p:cNvPr id="4150" name="Text Box 54"/>
            <p:cNvSpPr txBox="1">
              <a:spLocks noChangeArrowheads="1"/>
            </p:cNvSpPr>
            <p:nvPr/>
          </p:nvSpPr>
          <p:spPr bwMode="auto">
            <a:xfrm>
              <a:off x="849" y="289"/>
              <a:ext cx="5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: 2</a:t>
              </a:r>
              <a:r>
                <a:rPr lang="ru-RU" b="1">
                  <a:latin typeface="Arial" charset="0"/>
                </a:rPr>
                <a:t> =</a:t>
              </a:r>
            </a:p>
          </p:txBody>
        </p: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570" y="199"/>
              <a:ext cx="312" cy="515"/>
              <a:chOff x="872" y="2902"/>
              <a:chExt cx="312" cy="515"/>
            </a:xfrm>
          </p:grpSpPr>
          <p:sp>
            <p:nvSpPr>
              <p:cNvPr id="4152" name="Text Box 56"/>
              <p:cNvSpPr txBox="1">
                <a:spLocks noChangeArrowheads="1"/>
              </p:cNvSpPr>
              <p:nvPr/>
            </p:nvSpPr>
            <p:spPr bwMode="auto">
              <a:xfrm>
                <a:off x="872" y="2902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b="1">
                    <a:latin typeface="Arial" charset="0"/>
                  </a:rPr>
                  <a:t>1</a:t>
                </a:r>
              </a:p>
            </p:txBody>
          </p:sp>
          <p:sp>
            <p:nvSpPr>
              <p:cNvPr id="4153" name="Text Box 57"/>
              <p:cNvSpPr txBox="1">
                <a:spLocks noChangeArrowheads="1"/>
              </p:cNvSpPr>
              <p:nvPr/>
            </p:nvSpPr>
            <p:spPr bwMode="auto">
              <a:xfrm>
                <a:off x="889" y="3129"/>
                <a:ext cx="2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Arial" charset="0"/>
                  </a:rPr>
                  <a:t>4</a:t>
                </a:r>
                <a:endParaRPr lang="ru-RU" b="1">
                  <a:latin typeface="Arial" charset="0"/>
                </a:endParaRPr>
              </a:p>
            </p:txBody>
          </p:sp>
          <p:sp>
            <p:nvSpPr>
              <p:cNvPr id="4154" name="Line 58"/>
              <p:cNvSpPr>
                <a:spLocks noChangeShapeType="1"/>
              </p:cNvSpPr>
              <p:nvPr/>
            </p:nvSpPr>
            <p:spPr bwMode="auto">
              <a:xfrm>
                <a:off x="926" y="3154"/>
                <a:ext cx="1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4802188" y="1531938"/>
            <a:ext cx="495300" cy="817562"/>
            <a:chOff x="872" y="2902"/>
            <a:chExt cx="312" cy="515"/>
          </a:xfrm>
        </p:grpSpPr>
        <p:sp>
          <p:nvSpPr>
            <p:cNvPr id="4156" name="Text Box 60"/>
            <p:cNvSpPr txBox="1">
              <a:spLocks noChangeArrowheads="1"/>
            </p:cNvSpPr>
            <p:nvPr/>
          </p:nvSpPr>
          <p:spPr bwMode="auto">
            <a:xfrm>
              <a:off x="872" y="2902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b="1">
                  <a:latin typeface="Arial" charset="0"/>
                </a:rPr>
                <a:t>1</a:t>
              </a:r>
            </a:p>
          </p:txBody>
        </p:sp>
        <p:sp>
          <p:nvSpPr>
            <p:cNvPr id="4157" name="Text Box 61"/>
            <p:cNvSpPr txBox="1">
              <a:spLocks noChangeArrowheads="1"/>
            </p:cNvSpPr>
            <p:nvPr/>
          </p:nvSpPr>
          <p:spPr bwMode="auto">
            <a:xfrm>
              <a:off x="889" y="3129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8</a:t>
              </a:r>
              <a:endParaRPr lang="ru-RU" b="1">
                <a:latin typeface="Arial" charset="0"/>
              </a:endParaRPr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926" y="3154"/>
              <a:ext cx="1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4" grpId="0" animBg="1"/>
      <p:bldP spid="4145" grpId="0" animBg="1"/>
      <p:bldP spid="4146" grpId="0" animBg="1"/>
      <p:bldP spid="4147" grpId="0" animBg="1"/>
      <p:bldP spid="41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458913" y="461963"/>
            <a:ext cx="5718175" cy="70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Century Schoolbook" pitchFamily="18" charset="0"/>
              </a:rPr>
              <a:t>числитель делится на </a:t>
            </a:r>
            <a:r>
              <a:rPr lang="en-US" sz="3600" i="1">
                <a:latin typeface="Century Schoolbook" pitchFamily="18" charset="0"/>
              </a:rPr>
              <a:t>n</a:t>
            </a:r>
            <a:r>
              <a:rPr lang="ru-RU" sz="3600">
                <a:latin typeface="Century Schoolbook" pitchFamily="18" charset="0"/>
              </a:rPr>
              <a:t> 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857488" y="1571612"/>
            <a:ext cx="3036888" cy="14398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189288" y="1781175"/>
            <a:ext cx="701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chemeClr val="bg1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89288" y="2212975"/>
            <a:ext cx="701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endParaRPr lang="ru-RU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365500" y="2232025"/>
            <a:ext cx="349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732213" y="1997075"/>
            <a:ext cx="93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: </a:t>
            </a:r>
            <a:r>
              <a:rPr lang="en-US" b="1" i="1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n</a:t>
            </a:r>
            <a:r>
              <a:rPr lang="en-US" sz="2000" b="1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11675" y="1781175"/>
            <a:ext cx="1014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a</a:t>
            </a:r>
            <a:r>
              <a:rPr lang="ru-RU" b="1" dirty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:</a:t>
            </a:r>
            <a:r>
              <a:rPr lang="ru-RU" b="1" dirty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n</a:t>
            </a:r>
            <a:r>
              <a:rPr lang="ru-RU" sz="2000" b="1" dirty="0">
                <a:solidFill>
                  <a:schemeClr val="bg1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511675" y="2212975"/>
            <a:ext cx="1014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endParaRPr lang="ru-RU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765675" y="2232025"/>
            <a:ext cx="508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5" name="Arc 15"/>
          <p:cNvSpPr>
            <a:spLocks/>
          </p:cNvSpPr>
          <p:nvPr/>
        </p:nvSpPr>
        <p:spPr bwMode="auto">
          <a:xfrm rot="-648199">
            <a:off x="3657600" y="1997075"/>
            <a:ext cx="309563" cy="2174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1154113" y="3409950"/>
            <a:ext cx="6327775" cy="700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latin typeface="Century Schoolbook" pitchFamily="18" charset="0"/>
              </a:rPr>
              <a:t>числитель не делится на </a:t>
            </a:r>
            <a:r>
              <a:rPr lang="en-US" sz="3600" i="1" dirty="0">
                <a:latin typeface="Century Schoolbook" pitchFamily="18" charset="0"/>
              </a:rPr>
              <a:t>n</a:t>
            </a:r>
            <a:r>
              <a:rPr lang="ru-RU" sz="3600" dirty="0">
                <a:latin typeface="Century Schoolbook" pitchFamily="18" charset="0"/>
              </a:rPr>
              <a:t> </a:t>
            </a: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2800350" y="4514850"/>
            <a:ext cx="3036888" cy="1439863"/>
          </a:xfrm>
          <a:prstGeom prst="roundRect">
            <a:avLst>
              <a:gd name="adj" fmla="val 16667"/>
            </a:avLst>
          </a:prstGeom>
          <a:solidFill>
            <a:srgbClr val="FFF5D1"/>
          </a:solidFill>
          <a:ln w="38100">
            <a:solidFill>
              <a:srgbClr val="003E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189288" y="4730750"/>
            <a:ext cx="70167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chemeClr val="bg1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189288" y="5162550"/>
            <a:ext cx="701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endParaRPr lang="ru-RU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365500" y="5181600"/>
            <a:ext cx="34925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732213" y="4946650"/>
            <a:ext cx="936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: </a:t>
            </a: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n</a:t>
            </a:r>
            <a:r>
              <a:rPr lang="en-US" sz="2000" b="1" dirty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511675" y="4730750"/>
            <a:ext cx="1014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a</a:t>
            </a:r>
            <a:r>
              <a:rPr lang="ru-RU" sz="2000" b="1" dirty="0">
                <a:solidFill>
                  <a:schemeClr val="bg1"/>
                </a:solidFill>
                <a:latin typeface="Century Schoolbook" pitchFamily="18" charset="0"/>
              </a:rPr>
              <a:t> 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511675" y="5162550"/>
            <a:ext cx="10144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b</a:t>
            </a:r>
            <a:r>
              <a:rPr lang="ru-RU" b="1" i="1" dirty="0">
                <a:solidFill>
                  <a:schemeClr val="bg1"/>
                </a:solidFill>
                <a:latin typeface="Century Schoolbook" pitchFamily="18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· </a:t>
            </a:r>
            <a:r>
              <a:rPr lang="en-US" b="1" i="1" dirty="0">
                <a:solidFill>
                  <a:schemeClr val="bg1"/>
                </a:solidFill>
                <a:latin typeface="Century Schoolbook" pitchFamily="18" charset="0"/>
              </a:rPr>
              <a:t>n</a:t>
            </a:r>
            <a:endParaRPr lang="ru-RU" b="1" i="1" dirty="0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765675" y="5181600"/>
            <a:ext cx="508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8" name="Arc 28"/>
          <p:cNvSpPr>
            <a:spLocks/>
          </p:cNvSpPr>
          <p:nvPr/>
        </p:nvSpPr>
        <p:spPr bwMode="auto">
          <a:xfrm rot="648199" flipV="1">
            <a:off x="3692525" y="5275263"/>
            <a:ext cx="309563" cy="2174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1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5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7" grpId="0" animBg="1"/>
      <p:bldP spid="5128" grpId="0"/>
      <p:bldP spid="5129" grpId="0"/>
      <p:bldP spid="5130" grpId="0" animBg="1"/>
      <p:bldP spid="5131" grpId="0"/>
      <p:bldP spid="5132" grpId="0"/>
      <p:bldP spid="5132" grpId="1"/>
      <p:bldP spid="5133" grpId="0"/>
      <p:bldP spid="5134" grpId="0" animBg="1"/>
      <p:bldP spid="5135" grpId="0" animBg="1"/>
      <p:bldP spid="5138" grpId="0" animBg="1"/>
      <p:bldP spid="5140" grpId="0" animBg="1"/>
      <p:bldP spid="5141" grpId="0" animBg="1"/>
      <p:bldP spid="5142" grpId="0"/>
      <p:bldP spid="5143" grpId="0" animBg="1"/>
      <p:bldP spid="5144" grpId="0"/>
      <p:bldP spid="5145" grpId="0"/>
      <p:bldP spid="5146" grpId="0"/>
      <p:bldP spid="5146" grpId="1"/>
      <p:bldP spid="5147" grpId="0" animBg="1"/>
      <p:bldP spid="51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529</TotalTime>
  <Words>268</Words>
  <Application>Microsoft Office PowerPoint</Application>
  <PresentationFormat>Экран (4:3)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Бумажная</vt:lpstr>
      <vt:lpstr>Формула</vt:lpstr>
      <vt:lpstr>Слайд 1</vt:lpstr>
      <vt:lpstr>Слайд 2</vt:lpstr>
      <vt:lpstr>Умножение и деление обыкновенной дроби   на натуральное число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dc:creator>8</dc:creator>
  <cp:lastModifiedBy>hp</cp:lastModifiedBy>
  <cp:revision>36</cp:revision>
  <dcterms:created xsi:type="dcterms:W3CDTF">2008-01-31T13:58:26Z</dcterms:created>
  <dcterms:modified xsi:type="dcterms:W3CDTF">2015-02-14T10:19:59Z</dcterms:modified>
</cp:coreProperties>
</file>